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4"/>
  </p:sldMasterIdLst>
  <p:notesMasterIdLst>
    <p:notesMasterId r:id="rId13"/>
  </p:notesMasterIdLst>
  <p:handoutMasterIdLst>
    <p:handoutMasterId r:id="rId14"/>
  </p:handoutMasterIdLst>
  <p:sldIdLst>
    <p:sldId id="283" r:id="rId5"/>
    <p:sldId id="315" r:id="rId6"/>
    <p:sldId id="316" r:id="rId7"/>
    <p:sldId id="317" r:id="rId8"/>
    <p:sldId id="318" r:id="rId9"/>
    <p:sldId id="319" r:id="rId10"/>
    <p:sldId id="320" r:id="rId11"/>
    <p:sldId id="325" r:id="rId12"/>
  </p:sldIdLst>
  <p:sldSz cx="10691813" cy="7559675"/>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or" initials="A"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2B91"/>
    <a:srgbClr val="CCCCFF"/>
    <a:srgbClr val="9999FF"/>
    <a:srgbClr val="FF9300"/>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E20740-742E-4919-AAFA-C15F4E2F3034}" v="4" dt="2024-11-12T13:27:43.757"/>
  </p1510:revLst>
</p1510:revInfo>
</file>

<file path=ppt/tableStyles.xml><?xml version="1.0" encoding="utf-8"?>
<a:tblStyleLst xmlns:a="http://schemas.openxmlformats.org/drawingml/2006/main" def="{22838BEF-8BB2-4498-84A7-C5851F593DF1}">
  <a:tblStyle styleId="{22838BEF-8BB2-4498-84A7-C5851F593DF1}" styleName="Mittlere Formatvorlage 4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ittlere Formatvorlage 4 - Akz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1" autoAdjust="0"/>
    <p:restoredTop sz="96190" autoAdjust="0"/>
  </p:normalViewPr>
  <p:slideViewPr>
    <p:cSldViewPr>
      <p:cViewPr varScale="1">
        <p:scale>
          <a:sx n="112" d="100"/>
          <a:sy n="112" d="100"/>
        </p:scale>
        <p:origin x="108" y="18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50" d="100"/>
        <a:sy n="50" d="100"/>
      </p:scale>
      <p:origin x="0" y="0"/>
    </p:cViewPr>
  </p:sorterViewPr>
  <p:notesViewPr>
    <p:cSldViewPr>
      <p:cViewPr varScale="1">
        <p:scale>
          <a:sx n="60" d="100"/>
          <a:sy n="60" d="100"/>
        </p:scale>
        <p:origin x="3187"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1"/>
            <a:ext cx="2889938" cy="498056"/>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777607" y="1"/>
            <a:ext cx="2889938" cy="498056"/>
          </a:xfrm>
          <a:prstGeom prst="rect">
            <a:avLst/>
          </a:prstGeom>
        </p:spPr>
        <p:txBody>
          <a:bodyPr vert="horz" lIns="91440" tIns="45720" rIns="91440" bIns="45720" rtlCol="0"/>
          <a:lstStyle>
            <a:lvl1pPr algn="r">
              <a:defRPr sz="1200"/>
            </a:lvl1pPr>
          </a:lstStyle>
          <a:p>
            <a:fld id="{EF1077DB-935E-4A0A-947A-D283B9F9F452}" type="datetimeFigureOut">
              <a:rPr lang="en-US" smtClean="0"/>
              <a:t>11/19/2024</a:t>
            </a:fld>
            <a:endParaRPr lang="en-US" dirty="0"/>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9428584"/>
            <a:ext cx="2889938" cy="498055"/>
          </a:xfrm>
          <a:prstGeom prst="rect">
            <a:avLst/>
          </a:prstGeom>
        </p:spPr>
        <p:txBody>
          <a:bodyPr vert="horz" lIns="91440" tIns="45720" rIns="91440" bIns="45720" rtlCol="0" anchor="b"/>
          <a:lstStyle>
            <a:lvl1pPr algn="l">
              <a:defRPr sz="1200"/>
            </a:lvl1pPr>
          </a:lstStyle>
          <a:p>
            <a:r>
              <a:rPr lang="en-US"/>
              <a:t>B.Gimmelsberger, Ch. Rohrer-Fuchsberger</a:t>
            </a:r>
            <a:endParaRPr lang="en-US" dirty="0"/>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777607" y="9428584"/>
            <a:ext cx="2889938" cy="498055"/>
          </a:xfrm>
          <a:prstGeom prst="rect">
            <a:avLst/>
          </a:prstGeom>
        </p:spPr>
        <p:txBody>
          <a:bodyPr vert="horz" lIns="91440" tIns="45720" rIns="91440" bIns="45720" rtlCol="0" anchor="b"/>
          <a:lstStyle>
            <a:lvl1pPr algn="r">
              <a:defRPr sz="1200"/>
            </a:lvl1pPr>
          </a:lstStyle>
          <a:p>
            <a:fld id="{682C0B10-7CAE-41E4-AB02-7E8B1FF2B898}" type="slidenum">
              <a:rPr lang="en-US" smtClean="0"/>
              <a:t>‹Nr.›</a:t>
            </a:fld>
            <a:endParaRPr lang="en-US"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9938" cy="498056"/>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777607" y="1"/>
            <a:ext cx="2889938" cy="498056"/>
          </a:xfrm>
          <a:prstGeom prst="rect">
            <a:avLst/>
          </a:prstGeom>
        </p:spPr>
        <p:txBody>
          <a:bodyPr vert="horz" lIns="91440" tIns="45720" rIns="91440" bIns="45720" rtlCol="0"/>
          <a:lstStyle>
            <a:lvl1pPr algn="r">
              <a:defRPr sz="1200"/>
            </a:lvl1pPr>
          </a:lstStyle>
          <a:p>
            <a:fld id="{58881107-E2F0-4FFB-BAD2-D68BB3595516}" type="datetimeFigureOut">
              <a:rPr lang="en-US" noProof="0" smtClean="0"/>
              <a:t>11/19/2024</a:t>
            </a:fld>
            <a:endParaRPr lang="en-US" noProof="0" dirty="0"/>
          </a:p>
        </p:txBody>
      </p:sp>
      <p:sp>
        <p:nvSpPr>
          <p:cNvPr id="4" name="Slide Image Placeholder 3"/>
          <p:cNvSpPr>
            <a:spLocks noGrp="1" noRot="1" noChangeAspect="1"/>
          </p:cNvSpPr>
          <p:nvPr>
            <p:ph type="sldImg" idx="2"/>
          </p:nvPr>
        </p:nvSpPr>
        <p:spPr>
          <a:xfrm>
            <a:off x="966788" y="1241425"/>
            <a:ext cx="4735512" cy="3349625"/>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66909" y="4777194"/>
            <a:ext cx="5335270" cy="3908615"/>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r>
              <a:rPr lang="en-US" noProof="0"/>
              <a:t>B.Gimmelsberger, Ch. Rohrer-Fuchsberger</a:t>
            </a:r>
            <a:endParaRPr lang="en-US" noProof="0" dirty="0"/>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02818732-FA64-4F57-8EE6-57AA70E1F1E0}" type="slidenum">
              <a:rPr lang="en-US" noProof="0" smtClean="0"/>
              <a:t>‹Nr.›</a:t>
            </a:fld>
            <a:endParaRPr lang="en-US" noProof="0" dirty="0"/>
          </a:p>
        </p:txBody>
      </p:sp>
    </p:spTree>
    <p:extLst>
      <p:ext uri="{BB962C8B-B14F-4D97-AF65-F5344CB8AC3E}">
        <p14:creationId xmlns:p14="http://schemas.microsoft.com/office/powerpoint/2010/main" val="353630240"/>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66788" y="1241425"/>
            <a:ext cx="4735512" cy="3349625"/>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2818732-FA64-4F57-8EE6-57AA70E1F1E0}" type="slidenum">
              <a:rPr lang="en-US" noProof="0" smtClean="0"/>
              <a:t>1</a:t>
            </a:fld>
            <a:endParaRPr lang="en-US" noProof="0" dirty="0"/>
          </a:p>
        </p:txBody>
      </p:sp>
      <p:sp>
        <p:nvSpPr>
          <p:cNvPr id="5" name="Fußzeilenplatzhalter 4"/>
          <p:cNvSpPr>
            <a:spLocks noGrp="1"/>
          </p:cNvSpPr>
          <p:nvPr>
            <p:ph type="ftr" sz="quarter" idx="10"/>
          </p:nvPr>
        </p:nvSpPr>
        <p:spPr/>
        <p:txBody>
          <a:bodyPr/>
          <a:lstStyle/>
          <a:p>
            <a:r>
              <a:rPr lang="en-US" noProof="0"/>
              <a:t>B.Gimmelsberger, Ch. Rohrer-Fuchsberger</a:t>
            </a:r>
            <a:endParaRPr lang="en-US" noProof="0" dirty="0"/>
          </a:p>
        </p:txBody>
      </p:sp>
    </p:spTree>
    <p:extLst>
      <p:ext uri="{BB962C8B-B14F-4D97-AF65-F5344CB8AC3E}">
        <p14:creationId xmlns:p14="http://schemas.microsoft.com/office/powerpoint/2010/main" val="31360392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Cover Titel ">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71E5E3D-6A1C-49BA-9E11-FC053AD81804}"/>
              </a:ext>
            </a:extLst>
          </p:cNvPr>
          <p:cNvSpPr>
            <a:spLocks noGrp="1"/>
          </p:cNvSpPr>
          <p:nvPr>
            <p:ph type="pic" sz="quarter" idx="13" hasCustomPrompt="1"/>
          </p:nvPr>
        </p:nvSpPr>
        <p:spPr>
          <a:xfrm>
            <a:off x="0" y="1954667"/>
            <a:ext cx="10691813" cy="5857618"/>
          </a:xfrm>
          <a:prstGeom prst="rect">
            <a:avLst/>
          </a:prstGeom>
          <a:solidFill>
            <a:schemeClr val="bg1">
              <a:lumMod val="95000"/>
            </a:schemeClr>
          </a:solidFill>
        </p:spPr>
        <p:txBody>
          <a:bodyPr tIns="1116000" rIns="0" anchor="t"/>
          <a:lstStyle>
            <a:lvl1pPr marL="0" indent="0" algn="ctr">
              <a:buNone/>
              <a:defRPr/>
            </a:lvl1pPr>
          </a:lstStyle>
          <a:p>
            <a:r>
              <a:rPr lang="en-US" noProof="0" dirty="0"/>
              <a:t>Insert or Drag and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5345907" y="3487613"/>
            <a:ext cx="4261992" cy="1984167"/>
          </a:xfrm>
          <a:prstGeom prst="rect">
            <a:avLst/>
          </a:prstGeom>
          <a:solidFill>
            <a:schemeClr val="bg1"/>
          </a:solidFill>
          <a:ln>
            <a:noFill/>
          </a:ln>
        </p:spPr>
        <p:txBody>
          <a:bodyPr lIns="180000" tIns="72000" rIns="180000" bIns="72000" anchor="ctr"/>
          <a:lstStyle>
            <a:lvl1pPr algn="l">
              <a:defRPr sz="4385" baseline="0">
                <a:solidFill>
                  <a:srgbClr val="212121"/>
                </a:solidFill>
              </a:defRPr>
            </a:lvl1pPr>
          </a:lstStyle>
          <a:p>
            <a:r>
              <a:rPr lang="en-US" noProof="0" dirty="0"/>
              <a:t>Cover </a:t>
            </a:r>
            <a:r>
              <a:rPr lang="en-US" noProof="0" dirty="0" err="1"/>
              <a:t>Titel</a:t>
            </a:r>
            <a:r>
              <a:rPr lang="en-US" noProof="0" dirty="0"/>
              <a:t> </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5345907" y="5643519"/>
            <a:ext cx="4261992" cy="922199"/>
          </a:xfrm>
          <a:prstGeom prst="rect">
            <a:avLst/>
          </a:prstGeom>
          <a:solidFill>
            <a:schemeClr val="accent1"/>
          </a:solidFill>
        </p:spPr>
        <p:txBody>
          <a:bodyPr lIns="180000" tIns="72000" rIns="180000" bIns="72000" anchor="ctr"/>
          <a:lstStyle>
            <a:lvl1pPr marL="0" indent="0" algn="l">
              <a:buNone/>
              <a:defRPr sz="2105" baseline="0">
                <a:solidFill>
                  <a:schemeClr val="bg1"/>
                </a:solidFill>
                <a:latin typeface="Abhaya Libre Medium" panose="02000503000000000000" pitchFamily="2" charset="77"/>
              </a:defRPr>
            </a:lvl1pPr>
            <a:lvl2pPr marL="400964" indent="0" algn="ctr">
              <a:buNone/>
              <a:defRPr sz="1754"/>
            </a:lvl2pPr>
            <a:lvl3pPr marL="801929" indent="0" algn="ctr">
              <a:buNone/>
              <a:defRPr sz="1579"/>
            </a:lvl3pPr>
            <a:lvl4pPr marL="1202893" indent="0" algn="ctr">
              <a:buNone/>
              <a:defRPr sz="1403"/>
            </a:lvl4pPr>
            <a:lvl5pPr marL="1603858" indent="0" algn="ctr">
              <a:buNone/>
              <a:defRPr sz="1403"/>
            </a:lvl5pPr>
            <a:lvl6pPr marL="2004822" indent="0" algn="ctr">
              <a:buNone/>
              <a:defRPr sz="1403"/>
            </a:lvl6pPr>
            <a:lvl7pPr marL="2405786" indent="0" algn="ctr">
              <a:buNone/>
              <a:defRPr sz="1403"/>
            </a:lvl7pPr>
            <a:lvl8pPr marL="2806751" indent="0" algn="ctr">
              <a:buNone/>
              <a:defRPr sz="1403"/>
            </a:lvl8pPr>
            <a:lvl9pPr marL="3207715" indent="0" algn="ctr">
              <a:buNone/>
              <a:defRPr sz="1403"/>
            </a:lvl9pPr>
          </a:lstStyle>
          <a:p>
            <a:r>
              <a:rPr lang="de-DE" noProof="0" dirty="0"/>
              <a:t>Master-Untertitelformat bearbeiten</a:t>
            </a:r>
            <a:endParaRPr lang="en-US" noProof="0" dirty="0"/>
          </a:p>
        </p:txBody>
      </p:sp>
      <p:pic>
        <p:nvPicPr>
          <p:cNvPr id="7" name="Grafik 6">
            <a:extLst>
              <a:ext uri="{FF2B5EF4-FFF2-40B4-BE49-F238E27FC236}">
                <a16:creationId xmlns:a16="http://schemas.microsoft.com/office/drawing/2014/main" id="{AEA2C6C5-8FE9-A449-8FB5-D7C776FFE769}"/>
              </a:ext>
            </a:extLst>
          </p:cNvPr>
          <p:cNvPicPr>
            <a:picLocks noChangeAspect="1"/>
          </p:cNvPicPr>
          <p:nvPr userDrawn="1"/>
        </p:nvPicPr>
        <p:blipFill>
          <a:blip r:embed="rId2"/>
          <a:stretch>
            <a:fillRect/>
          </a:stretch>
        </p:blipFill>
        <p:spPr>
          <a:xfrm>
            <a:off x="4266700" y="526561"/>
            <a:ext cx="2160000" cy="732996"/>
          </a:xfrm>
          <a:prstGeom prst="rect">
            <a:avLst/>
          </a:prstGeom>
        </p:spPr>
      </p:pic>
    </p:spTree>
    <p:extLst>
      <p:ext uri="{BB962C8B-B14F-4D97-AF65-F5344CB8AC3E}">
        <p14:creationId xmlns:p14="http://schemas.microsoft.com/office/powerpoint/2010/main" val="1334038435"/>
      </p:ext>
    </p:extLst>
  </p:cSld>
  <p:clrMapOvr>
    <a:masterClrMapping/>
  </p:clrMapOvr>
  <p:extLst>
    <p:ext uri="{DCECCB84-F9BA-43D5-87BE-67443E8EF086}">
      <p15:sldGuideLst xmlns:p15="http://schemas.microsoft.com/office/powerpoint/2012/main">
        <p15:guide id="1" orient="horz" pos="681" userDrawn="1">
          <p15:clr>
            <a:srgbClr val="FBAE40"/>
          </p15:clr>
        </p15:guide>
        <p15:guide id="2" pos="336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Kapitel Titel">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71E5E3D-6A1C-49BA-9E11-FC053AD81804}"/>
              </a:ext>
            </a:extLst>
          </p:cNvPr>
          <p:cNvSpPr>
            <a:spLocks noGrp="1"/>
          </p:cNvSpPr>
          <p:nvPr>
            <p:ph type="pic" sz="quarter" idx="13" hasCustomPrompt="1"/>
          </p:nvPr>
        </p:nvSpPr>
        <p:spPr>
          <a:xfrm>
            <a:off x="0" y="1081455"/>
            <a:ext cx="10691813" cy="5158778"/>
          </a:xfrm>
          <a:prstGeom prst="rect">
            <a:avLst/>
          </a:prstGeom>
          <a:solidFill>
            <a:schemeClr val="bg1">
              <a:lumMod val="95000"/>
            </a:schemeClr>
          </a:solidFill>
        </p:spPr>
        <p:txBody>
          <a:bodyPr lIns="576000" tIns="0" rIns="36000" bIns="0" anchor="ctr"/>
          <a:lstStyle>
            <a:lvl1pPr marL="0" indent="0" algn="l">
              <a:buNone/>
              <a:defRPr/>
            </a:lvl1pPr>
          </a:lstStyle>
          <a:p>
            <a:r>
              <a:rPr lang="en-US" noProof="0" dirty="0"/>
              <a:t>Insert or Drag and Drop your Photo</a:t>
            </a:r>
          </a:p>
        </p:txBody>
      </p:sp>
      <p:sp>
        <p:nvSpPr>
          <p:cNvPr id="17" name="Title 1">
            <a:extLst>
              <a:ext uri="{FF2B5EF4-FFF2-40B4-BE49-F238E27FC236}">
                <a16:creationId xmlns:a16="http://schemas.microsoft.com/office/drawing/2014/main" id="{107484E7-EE26-7E42-A9B0-B2E40847AD72}"/>
              </a:ext>
            </a:extLst>
          </p:cNvPr>
          <p:cNvSpPr>
            <a:spLocks noGrp="1"/>
          </p:cNvSpPr>
          <p:nvPr>
            <p:ph type="ctrTitle" hasCustomPrompt="1"/>
          </p:nvPr>
        </p:nvSpPr>
        <p:spPr>
          <a:xfrm>
            <a:off x="6304591" y="1081455"/>
            <a:ext cx="4387222" cy="5158777"/>
          </a:xfrm>
          <a:prstGeom prst="rect">
            <a:avLst/>
          </a:prstGeom>
          <a:solidFill>
            <a:schemeClr val="bg1"/>
          </a:solidFill>
          <a:ln>
            <a:noFill/>
          </a:ln>
        </p:spPr>
        <p:txBody>
          <a:bodyPr lIns="432000" tIns="2880000" rIns="432000" bIns="576000" anchor="t" anchorCtr="0">
            <a:normAutofit/>
          </a:bodyPr>
          <a:lstStyle>
            <a:lvl1pPr algn="l">
              <a:defRPr sz="3000">
                <a:solidFill>
                  <a:schemeClr val="accent1"/>
                </a:solidFill>
              </a:defRPr>
            </a:lvl1pPr>
          </a:lstStyle>
          <a:p>
            <a:r>
              <a:rPr lang="en-US" noProof="0" dirty="0" err="1"/>
              <a:t>Kapitel</a:t>
            </a:r>
            <a:r>
              <a:rPr lang="en-US" noProof="0" dirty="0"/>
              <a:t> </a:t>
            </a:r>
            <a:r>
              <a:rPr lang="en-US" noProof="0" dirty="0" err="1"/>
              <a:t>Titel</a:t>
            </a:r>
            <a:r>
              <a:rPr lang="en-US" noProof="0" dirty="0"/>
              <a:t> </a:t>
            </a:r>
          </a:p>
        </p:txBody>
      </p:sp>
      <p:sp>
        <p:nvSpPr>
          <p:cNvPr id="18" name="Picture Placeholder 5">
            <a:extLst>
              <a:ext uri="{FF2B5EF4-FFF2-40B4-BE49-F238E27FC236}">
                <a16:creationId xmlns:a16="http://schemas.microsoft.com/office/drawing/2014/main" id="{AC66ACE7-0CD8-AB4E-9661-6F2000D4D817}"/>
              </a:ext>
            </a:extLst>
          </p:cNvPr>
          <p:cNvSpPr>
            <a:spLocks noGrp="1"/>
          </p:cNvSpPr>
          <p:nvPr>
            <p:ph type="pic" sz="quarter" idx="16"/>
          </p:nvPr>
        </p:nvSpPr>
        <p:spPr>
          <a:xfrm>
            <a:off x="6786066" y="1557324"/>
            <a:ext cx="3447478" cy="2063533"/>
          </a:xfrm>
          <a:prstGeom prst="rect">
            <a:avLst/>
          </a:prstGeom>
          <a:solidFill>
            <a:schemeClr val="bg1">
              <a:lumMod val="95000"/>
            </a:schemeClr>
          </a:solidFill>
        </p:spPr>
        <p:txBody>
          <a:bodyPr anchor="ctr"/>
          <a:lstStyle>
            <a:lvl1pPr marL="0" indent="0" algn="ctr">
              <a:buNone/>
              <a:defRPr/>
            </a:lvl1pPr>
          </a:lstStyle>
          <a:p>
            <a:r>
              <a:rPr lang="de-DE" noProof="0" dirty="0"/>
              <a:t>Bild durch Klicken auf Symbol hinzufügen</a:t>
            </a:r>
            <a:endParaRPr lang="en-US" noProof="0" dirty="0"/>
          </a:p>
        </p:txBody>
      </p:sp>
      <p:sp>
        <p:nvSpPr>
          <p:cNvPr id="5" name="Slide Number Placeholder 4">
            <a:extLst>
              <a:ext uri="{FF2B5EF4-FFF2-40B4-BE49-F238E27FC236}">
                <a16:creationId xmlns:a16="http://schemas.microsoft.com/office/drawing/2014/main" id="{AE6A6BE3-DFA9-4797-868F-D23E7118FAB9}"/>
              </a:ext>
            </a:extLst>
          </p:cNvPr>
          <p:cNvSpPr>
            <a:spLocks noGrp="1"/>
          </p:cNvSpPr>
          <p:nvPr>
            <p:ph type="sldNum" sz="quarter" idx="11"/>
          </p:nvPr>
        </p:nvSpPr>
        <p:spPr/>
        <p:txBody>
          <a:bodyPr/>
          <a:lstStyle/>
          <a:p>
            <a:fld id="{19B51A1E-902D-48AF-9020-955120F399B6}" type="slidenum">
              <a:rPr lang="en-US" noProof="0" smtClean="0"/>
              <a:pPr/>
              <a:t>‹Nr.›</a:t>
            </a:fld>
            <a:endParaRPr lang="en-US" noProof="0" dirty="0"/>
          </a:p>
        </p:txBody>
      </p:sp>
    </p:spTree>
    <p:extLst>
      <p:ext uri="{BB962C8B-B14F-4D97-AF65-F5344CB8AC3E}">
        <p14:creationId xmlns:p14="http://schemas.microsoft.com/office/powerpoint/2010/main" val="3648962239"/>
      </p:ext>
    </p:extLst>
  </p:cSld>
  <p:clrMapOvr>
    <a:masterClrMapping/>
  </p:clrMapOvr>
  <p:extLst>
    <p:ext uri="{DCECCB84-F9BA-43D5-87BE-67443E8EF086}">
      <p15:sldGuideLst xmlns:p15="http://schemas.microsoft.com/office/powerpoint/2012/main">
        <p15:guide id="1" orient="horz" pos="681" userDrawn="1">
          <p15:clr>
            <a:srgbClr val="FBAE40"/>
          </p15:clr>
        </p15:guide>
        <p15:guide id="2" pos="396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Bild+tex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71E5E3D-6A1C-49BA-9E11-FC053AD81804}"/>
              </a:ext>
            </a:extLst>
          </p:cNvPr>
          <p:cNvSpPr>
            <a:spLocks noGrp="1"/>
          </p:cNvSpPr>
          <p:nvPr>
            <p:ph type="pic" sz="quarter" idx="13" hasCustomPrompt="1"/>
          </p:nvPr>
        </p:nvSpPr>
        <p:spPr>
          <a:xfrm>
            <a:off x="483081" y="1081454"/>
            <a:ext cx="5809496" cy="4762147"/>
          </a:xfrm>
          <a:prstGeom prst="rect">
            <a:avLst/>
          </a:prstGeom>
          <a:solidFill>
            <a:schemeClr val="bg1">
              <a:lumMod val="95000"/>
            </a:schemeClr>
          </a:solidFill>
        </p:spPr>
        <p:txBody>
          <a:bodyPr lIns="576000" tIns="0" rIns="36000" bIns="0" anchor="ctr"/>
          <a:lstStyle>
            <a:lvl1pPr marL="0" indent="0" algn="l">
              <a:buNone/>
              <a:defRPr/>
            </a:lvl1pPr>
          </a:lstStyle>
          <a:p>
            <a:r>
              <a:rPr lang="en-US" noProof="0" dirty="0"/>
              <a:t>Insert or Drag and Drop your Photo</a:t>
            </a:r>
          </a:p>
        </p:txBody>
      </p:sp>
      <p:sp>
        <p:nvSpPr>
          <p:cNvPr id="5" name="Slide Number Placeholder 4">
            <a:extLst>
              <a:ext uri="{FF2B5EF4-FFF2-40B4-BE49-F238E27FC236}">
                <a16:creationId xmlns:a16="http://schemas.microsoft.com/office/drawing/2014/main" id="{AE6A6BE3-DFA9-4797-868F-D23E7118FAB9}"/>
              </a:ext>
            </a:extLst>
          </p:cNvPr>
          <p:cNvSpPr>
            <a:spLocks noGrp="1"/>
          </p:cNvSpPr>
          <p:nvPr>
            <p:ph type="sldNum" sz="quarter" idx="11"/>
          </p:nvPr>
        </p:nvSpPr>
        <p:spPr/>
        <p:txBody>
          <a:bodyPr/>
          <a:lstStyle/>
          <a:p>
            <a:fld id="{19B51A1E-902D-48AF-9020-955120F399B6}" type="slidenum">
              <a:rPr lang="en-US" noProof="0" smtClean="0"/>
              <a:pPr/>
              <a:t>‹Nr.›</a:t>
            </a:fld>
            <a:endParaRPr lang="en-US" noProof="0" dirty="0"/>
          </a:p>
        </p:txBody>
      </p:sp>
      <p:sp>
        <p:nvSpPr>
          <p:cNvPr id="6" name="Textplatzhalter 12">
            <a:extLst>
              <a:ext uri="{FF2B5EF4-FFF2-40B4-BE49-F238E27FC236}">
                <a16:creationId xmlns:a16="http://schemas.microsoft.com/office/drawing/2014/main" id="{9672E6E5-B2F7-CF44-8704-0BC8B1F96E7D}"/>
              </a:ext>
            </a:extLst>
          </p:cNvPr>
          <p:cNvSpPr>
            <a:spLocks noGrp="1"/>
          </p:cNvSpPr>
          <p:nvPr>
            <p:ph type="body" sz="quarter" idx="17" hasCustomPrompt="1"/>
          </p:nvPr>
        </p:nvSpPr>
        <p:spPr>
          <a:xfrm>
            <a:off x="6608861" y="2589205"/>
            <a:ext cx="3788858" cy="3571897"/>
          </a:xfrm>
          <a:prstGeom prst="rect">
            <a:avLst/>
          </a:prstGeom>
        </p:spPr>
        <p:txBody>
          <a:bodyPr/>
          <a:lstStyle>
            <a:lvl1pPr>
              <a:lnSpc>
                <a:spcPct val="150000"/>
              </a:lnSpc>
              <a:defRPr/>
            </a:lvl1pPr>
          </a:lstStyle>
          <a:p>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a:t>
            </a:r>
            <a:r>
              <a:rPr lang="de-DE" dirty="0" err="1"/>
              <a:t>sed</a:t>
            </a:r>
            <a:r>
              <a:rPr lang="de-DE" dirty="0"/>
              <a:t>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p>
          <a:p>
            <a:r>
              <a:rPr lang="de-DE" dirty="0"/>
              <a:t>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p>
        </p:txBody>
      </p:sp>
      <p:sp>
        <p:nvSpPr>
          <p:cNvPr id="7" name="Textplatzhalter 14">
            <a:extLst>
              <a:ext uri="{FF2B5EF4-FFF2-40B4-BE49-F238E27FC236}">
                <a16:creationId xmlns:a16="http://schemas.microsoft.com/office/drawing/2014/main" id="{91A698A8-687B-CE46-8CFC-E5A5D317DEEA}"/>
              </a:ext>
            </a:extLst>
          </p:cNvPr>
          <p:cNvSpPr>
            <a:spLocks noGrp="1"/>
          </p:cNvSpPr>
          <p:nvPr>
            <p:ph type="body" sz="quarter" idx="18"/>
          </p:nvPr>
        </p:nvSpPr>
        <p:spPr>
          <a:xfrm>
            <a:off x="6608861" y="1081453"/>
            <a:ext cx="3788858" cy="1190250"/>
          </a:xfrm>
          <a:prstGeom prst="rect">
            <a:avLst/>
          </a:prstGeom>
        </p:spPr>
        <p:txBody>
          <a:bodyPr>
            <a:noAutofit/>
          </a:bodyPr>
          <a:lstStyle>
            <a:lvl1pPr marL="0" indent="0">
              <a:lnSpc>
                <a:spcPct val="100000"/>
              </a:lnSpc>
              <a:buFontTx/>
              <a:buNone/>
              <a:defRPr sz="3000" b="0" i="0">
                <a:solidFill>
                  <a:schemeClr val="accent1"/>
                </a:solidFill>
                <a:latin typeface="Abhaya Libre SemiBold" panose="02000503000000000000" pitchFamily="2" charset="77"/>
                <a:cs typeface="Abhaya Libre SemiBold" panose="02000503000000000000" pitchFamily="2" charset="77"/>
              </a:defRPr>
            </a:lvl1pPr>
          </a:lstStyle>
          <a:p>
            <a:r>
              <a:rPr lang="de-DE" dirty="0"/>
              <a:t>Mastertextformat bearbeiten</a:t>
            </a:r>
          </a:p>
        </p:txBody>
      </p:sp>
      <p:cxnSp>
        <p:nvCxnSpPr>
          <p:cNvPr id="9" name="Gerade Verbindung 8">
            <a:extLst>
              <a:ext uri="{FF2B5EF4-FFF2-40B4-BE49-F238E27FC236}">
                <a16:creationId xmlns:a16="http://schemas.microsoft.com/office/drawing/2014/main" id="{2A2E7798-E39E-5848-9B05-0D31F89F2121}"/>
              </a:ext>
            </a:extLst>
          </p:cNvPr>
          <p:cNvCxnSpPr>
            <a:cxnSpLocks/>
          </p:cNvCxnSpPr>
          <p:nvPr userDrawn="1"/>
        </p:nvCxnSpPr>
        <p:spPr>
          <a:xfrm>
            <a:off x="483082" y="6237613"/>
            <a:ext cx="5810040" cy="0"/>
          </a:xfrm>
          <a:prstGeom prst="line">
            <a:avLst/>
          </a:prstGeom>
          <a:ln w="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0535194"/>
      </p:ext>
    </p:extLst>
  </p:cSld>
  <p:clrMapOvr>
    <a:masterClrMapping/>
  </p:clrMapOvr>
  <p:extLst>
    <p:ext uri="{DCECCB84-F9BA-43D5-87BE-67443E8EF086}">
      <p15:sldGuideLst xmlns:p15="http://schemas.microsoft.com/office/powerpoint/2012/main">
        <p15:guide id="1" orient="horz" pos="681" userDrawn="1">
          <p15:clr>
            <a:srgbClr val="FBAE40"/>
          </p15:clr>
        </p15:guide>
        <p15:guide id="2" pos="30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ext + Bi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E6A6BE3-DFA9-4797-868F-D23E7118FAB9}"/>
              </a:ext>
            </a:extLst>
          </p:cNvPr>
          <p:cNvSpPr>
            <a:spLocks noGrp="1"/>
          </p:cNvSpPr>
          <p:nvPr>
            <p:ph type="sldNum" sz="quarter" idx="11"/>
          </p:nvPr>
        </p:nvSpPr>
        <p:spPr/>
        <p:txBody>
          <a:bodyPr/>
          <a:lstStyle/>
          <a:p>
            <a:fld id="{19B51A1E-902D-48AF-9020-955120F399B6}" type="slidenum">
              <a:rPr lang="en-US" noProof="0" smtClean="0"/>
              <a:pPr/>
              <a:t>‹Nr.›</a:t>
            </a:fld>
            <a:endParaRPr lang="en-US" noProof="0" dirty="0"/>
          </a:p>
        </p:txBody>
      </p:sp>
      <p:sp>
        <p:nvSpPr>
          <p:cNvPr id="6" name="Picture Placeholder 5">
            <a:extLst>
              <a:ext uri="{FF2B5EF4-FFF2-40B4-BE49-F238E27FC236}">
                <a16:creationId xmlns:a16="http://schemas.microsoft.com/office/drawing/2014/main" id="{D5F6F3BA-78F1-BA4F-8D43-82BA4C5D13D2}"/>
              </a:ext>
            </a:extLst>
          </p:cNvPr>
          <p:cNvSpPr>
            <a:spLocks noGrp="1"/>
          </p:cNvSpPr>
          <p:nvPr>
            <p:ph type="pic" sz="quarter" idx="16"/>
          </p:nvPr>
        </p:nvSpPr>
        <p:spPr>
          <a:xfrm>
            <a:off x="6292578" y="1081454"/>
            <a:ext cx="4041450" cy="4762146"/>
          </a:xfrm>
          <a:prstGeom prst="rect">
            <a:avLst/>
          </a:prstGeom>
          <a:solidFill>
            <a:schemeClr val="bg1">
              <a:lumMod val="95000"/>
            </a:schemeClr>
          </a:solidFill>
        </p:spPr>
        <p:txBody>
          <a:bodyPr anchor="ctr"/>
          <a:lstStyle>
            <a:lvl1pPr marL="0" indent="0" algn="ctr">
              <a:buNone/>
              <a:defRPr/>
            </a:lvl1pPr>
          </a:lstStyle>
          <a:p>
            <a:r>
              <a:rPr lang="de-DE" noProof="0" dirty="0"/>
              <a:t>Bild durch Klicken auf Symbol hinzufügen</a:t>
            </a:r>
            <a:endParaRPr lang="en-US" noProof="0" dirty="0"/>
          </a:p>
        </p:txBody>
      </p:sp>
      <p:sp>
        <p:nvSpPr>
          <p:cNvPr id="13" name="Textplatzhalter 12">
            <a:extLst>
              <a:ext uri="{FF2B5EF4-FFF2-40B4-BE49-F238E27FC236}">
                <a16:creationId xmlns:a16="http://schemas.microsoft.com/office/drawing/2014/main" id="{ECE54EC9-0AF1-3B41-A871-B14500580807}"/>
              </a:ext>
            </a:extLst>
          </p:cNvPr>
          <p:cNvSpPr>
            <a:spLocks noGrp="1"/>
          </p:cNvSpPr>
          <p:nvPr>
            <p:ph type="body" sz="quarter" idx="17" hasCustomPrompt="1"/>
          </p:nvPr>
        </p:nvSpPr>
        <p:spPr>
          <a:xfrm>
            <a:off x="483081" y="2589205"/>
            <a:ext cx="4862825" cy="3571500"/>
          </a:xfrm>
          <a:prstGeom prst="rect">
            <a:avLst/>
          </a:prstGeom>
        </p:spPr>
        <p:txBody>
          <a:bodyPr/>
          <a:lstStyle>
            <a:lvl1pPr>
              <a:lnSpc>
                <a:spcPct val="150000"/>
              </a:lnSpc>
              <a:defRPr/>
            </a:lvl1pPr>
          </a:lstStyle>
          <a:p>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a:t>
            </a:r>
            <a:r>
              <a:rPr lang="de-DE" dirty="0" err="1"/>
              <a:t>sed</a:t>
            </a:r>
            <a:r>
              <a:rPr lang="de-DE" dirty="0"/>
              <a:t>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p>
          <a:p>
            <a:r>
              <a:rPr lang="de-DE" dirty="0"/>
              <a:t>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p>
        </p:txBody>
      </p:sp>
      <p:sp>
        <p:nvSpPr>
          <p:cNvPr id="15" name="Textplatzhalter 14">
            <a:extLst>
              <a:ext uri="{FF2B5EF4-FFF2-40B4-BE49-F238E27FC236}">
                <a16:creationId xmlns:a16="http://schemas.microsoft.com/office/drawing/2014/main" id="{F65BD263-659C-484C-A9AA-91C91BBA908A}"/>
              </a:ext>
            </a:extLst>
          </p:cNvPr>
          <p:cNvSpPr>
            <a:spLocks noGrp="1"/>
          </p:cNvSpPr>
          <p:nvPr>
            <p:ph type="body" sz="quarter" idx="18"/>
          </p:nvPr>
        </p:nvSpPr>
        <p:spPr>
          <a:xfrm>
            <a:off x="483082" y="1081453"/>
            <a:ext cx="4862825" cy="554727"/>
          </a:xfrm>
          <a:prstGeom prst="rect">
            <a:avLst/>
          </a:prstGeom>
        </p:spPr>
        <p:txBody>
          <a:bodyPr>
            <a:noAutofit/>
          </a:bodyPr>
          <a:lstStyle>
            <a:lvl1pPr marL="0" indent="0">
              <a:lnSpc>
                <a:spcPct val="100000"/>
              </a:lnSpc>
              <a:buFontTx/>
              <a:buNone/>
              <a:defRPr sz="3000" b="0" i="0">
                <a:solidFill>
                  <a:schemeClr val="accent1"/>
                </a:solidFill>
                <a:latin typeface="Abhaya Libre SemiBold" panose="02000503000000000000" pitchFamily="2" charset="77"/>
                <a:cs typeface="Abhaya Libre SemiBold" panose="02000503000000000000" pitchFamily="2" charset="77"/>
              </a:defRPr>
            </a:lvl1pPr>
          </a:lstStyle>
          <a:p>
            <a:r>
              <a:rPr lang="de-DE" dirty="0"/>
              <a:t>Mastertextformat bearbeiten</a:t>
            </a:r>
          </a:p>
        </p:txBody>
      </p:sp>
      <p:cxnSp>
        <p:nvCxnSpPr>
          <p:cNvPr id="20" name="Gerade Verbindung 19">
            <a:extLst>
              <a:ext uri="{FF2B5EF4-FFF2-40B4-BE49-F238E27FC236}">
                <a16:creationId xmlns:a16="http://schemas.microsoft.com/office/drawing/2014/main" id="{38CECD7B-4F4A-904D-99DC-D4B99471C496}"/>
              </a:ext>
            </a:extLst>
          </p:cNvPr>
          <p:cNvCxnSpPr>
            <a:cxnSpLocks/>
          </p:cNvCxnSpPr>
          <p:nvPr userDrawn="1"/>
        </p:nvCxnSpPr>
        <p:spPr>
          <a:xfrm>
            <a:off x="6293121" y="6240232"/>
            <a:ext cx="4041449" cy="0"/>
          </a:xfrm>
          <a:prstGeom prst="line">
            <a:avLst/>
          </a:prstGeom>
          <a:ln w="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3121342"/>
      </p:ext>
    </p:extLst>
  </p:cSld>
  <p:clrMapOvr>
    <a:masterClrMapping/>
  </p:clrMapOvr>
  <p:extLst>
    <p:ext uri="{DCECCB84-F9BA-43D5-87BE-67443E8EF086}">
      <p15:sldGuideLst xmlns:p15="http://schemas.microsoft.com/office/powerpoint/2012/main">
        <p15:guide id="1" orient="horz" pos="681" userDrawn="1">
          <p15:clr>
            <a:srgbClr val="FBAE40"/>
          </p15:clr>
        </p15:guide>
        <p15:guide id="2" pos="30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ext + 2 Bi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E6A6BE3-DFA9-4797-868F-D23E7118FAB9}"/>
              </a:ext>
            </a:extLst>
          </p:cNvPr>
          <p:cNvSpPr>
            <a:spLocks noGrp="1"/>
          </p:cNvSpPr>
          <p:nvPr>
            <p:ph type="sldNum" sz="quarter" idx="11"/>
          </p:nvPr>
        </p:nvSpPr>
        <p:spPr>
          <a:xfrm>
            <a:off x="9987320" y="6905746"/>
            <a:ext cx="471154" cy="402483"/>
          </a:xfrm>
        </p:spPr>
        <p:txBody>
          <a:bodyPr/>
          <a:lstStyle/>
          <a:p>
            <a:fld id="{19B51A1E-902D-48AF-9020-955120F399B6}" type="slidenum">
              <a:rPr lang="en-US" noProof="0" smtClean="0"/>
              <a:pPr/>
              <a:t>‹Nr.›</a:t>
            </a:fld>
            <a:endParaRPr lang="en-US" noProof="0" dirty="0"/>
          </a:p>
        </p:txBody>
      </p:sp>
      <p:sp>
        <p:nvSpPr>
          <p:cNvPr id="15" name="Textplatzhalter 14">
            <a:extLst>
              <a:ext uri="{FF2B5EF4-FFF2-40B4-BE49-F238E27FC236}">
                <a16:creationId xmlns:a16="http://schemas.microsoft.com/office/drawing/2014/main" id="{F65BD263-659C-484C-A9AA-91C91BBA908A}"/>
              </a:ext>
            </a:extLst>
          </p:cNvPr>
          <p:cNvSpPr>
            <a:spLocks noGrp="1"/>
          </p:cNvSpPr>
          <p:nvPr>
            <p:ph type="body" sz="quarter" idx="18"/>
          </p:nvPr>
        </p:nvSpPr>
        <p:spPr>
          <a:xfrm>
            <a:off x="483082" y="1081453"/>
            <a:ext cx="4862825" cy="554727"/>
          </a:xfrm>
          <a:prstGeom prst="rect">
            <a:avLst/>
          </a:prstGeom>
        </p:spPr>
        <p:txBody>
          <a:bodyPr>
            <a:noAutofit/>
          </a:bodyPr>
          <a:lstStyle>
            <a:lvl1pPr marL="0" indent="0">
              <a:lnSpc>
                <a:spcPct val="100000"/>
              </a:lnSpc>
              <a:buFontTx/>
              <a:buNone/>
              <a:defRPr sz="3000" b="0" i="0">
                <a:solidFill>
                  <a:schemeClr val="accent1"/>
                </a:solidFill>
                <a:latin typeface="Abhaya Libre SemiBold" panose="02000503000000000000" pitchFamily="2" charset="77"/>
                <a:cs typeface="Abhaya Libre SemiBold" panose="02000503000000000000" pitchFamily="2" charset="77"/>
              </a:defRPr>
            </a:lvl1pPr>
          </a:lstStyle>
          <a:p>
            <a:r>
              <a:rPr lang="de-DE" dirty="0"/>
              <a:t>Mastertextformat bearbeiten</a:t>
            </a:r>
          </a:p>
        </p:txBody>
      </p:sp>
      <p:sp>
        <p:nvSpPr>
          <p:cNvPr id="7" name="Picture Placeholder 5">
            <a:extLst>
              <a:ext uri="{FF2B5EF4-FFF2-40B4-BE49-F238E27FC236}">
                <a16:creationId xmlns:a16="http://schemas.microsoft.com/office/drawing/2014/main" id="{0F9102D5-2D96-F840-BE55-3603CDBB0609}"/>
              </a:ext>
            </a:extLst>
          </p:cNvPr>
          <p:cNvSpPr>
            <a:spLocks noGrp="1"/>
          </p:cNvSpPr>
          <p:nvPr>
            <p:ph type="pic" sz="quarter" idx="19"/>
          </p:nvPr>
        </p:nvSpPr>
        <p:spPr>
          <a:xfrm>
            <a:off x="6292577" y="1081071"/>
            <a:ext cx="1894219" cy="2381000"/>
          </a:xfrm>
          <a:prstGeom prst="rect">
            <a:avLst/>
          </a:prstGeom>
          <a:solidFill>
            <a:schemeClr val="bg1">
              <a:lumMod val="95000"/>
            </a:schemeClr>
          </a:solidFill>
        </p:spPr>
        <p:txBody>
          <a:bodyPr anchor="ctr"/>
          <a:lstStyle>
            <a:lvl1pPr marL="0" indent="0" algn="ctr">
              <a:buNone/>
              <a:defRPr/>
            </a:lvl1pPr>
          </a:lstStyle>
          <a:p>
            <a:r>
              <a:rPr lang="de-DE" noProof="0" dirty="0"/>
              <a:t>Bild durch Klicken auf Symbol hinzufügen</a:t>
            </a:r>
            <a:endParaRPr lang="en-US" noProof="0" dirty="0"/>
          </a:p>
        </p:txBody>
      </p:sp>
      <p:sp>
        <p:nvSpPr>
          <p:cNvPr id="8" name="Picture Placeholder 5">
            <a:extLst>
              <a:ext uri="{FF2B5EF4-FFF2-40B4-BE49-F238E27FC236}">
                <a16:creationId xmlns:a16="http://schemas.microsoft.com/office/drawing/2014/main" id="{A74AE722-3112-7145-9A7B-FB8B747939B1}"/>
              </a:ext>
            </a:extLst>
          </p:cNvPr>
          <p:cNvSpPr>
            <a:spLocks noGrp="1"/>
          </p:cNvSpPr>
          <p:nvPr>
            <p:ph type="pic" sz="quarter" idx="20"/>
          </p:nvPr>
        </p:nvSpPr>
        <p:spPr>
          <a:xfrm>
            <a:off x="8415530" y="1081071"/>
            <a:ext cx="1894219" cy="2381000"/>
          </a:xfrm>
          <a:prstGeom prst="rect">
            <a:avLst/>
          </a:prstGeom>
          <a:solidFill>
            <a:schemeClr val="bg1">
              <a:lumMod val="95000"/>
            </a:schemeClr>
          </a:solidFill>
        </p:spPr>
        <p:txBody>
          <a:bodyPr anchor="ctr"/>
          <a:lstStyle>
            <a:lvl1pPr marL="0" indent="0" algn="ctr">
              <a:buNone/>
              <a:defRPr/>
            </a:lvl1pPr>
          </a:lstStyle>
          <a:p>
            <a:r>
              <a:rPr lang="de-DE" noProof="0" dirty="0"/>
              <a:t>Bild durch Klicken auf Symbol hinzufügen</a:t>
            </a:r>
            <a:endParaRPr lang="en-US" noProof="0" dirty="0"/>
          </a:p>
        </p:txBody>
      </p:sp>
      <p:sp>
        <p:nvSpPr>
          <p:cNvPr id="9" name="Text Placeholder 8">
            <a:extLst>
              <a:ext uri="{FF2B5EF4-FFF2-40B4-BE49-F238E27FC236}">
                <a16:creationId xmlns:a16="http://schemas.microsoft.com/office/drawing/2014/main" id="{FCA4CE7B-FB2F-9746-A91F-3493CF94B56D}"/>
              </a:ext>
            </a:extLst>
          </p:cNvPr>
          <p:cNvSpPr>
            <a:spLocks noGrp="1"/>
          </p:cNvSpPr>
          <p:nvPr>
            <p:ph type="body" sz="quarter" idx="21" hasCustomPrompt="1"/>
          </p:nvPr>
        </p:nvSpPr>
        <p:spPr>
          <a:xfrm>
            <a:off x="6292577" y="3859257"/>
            <a:ext cx="1894219" cy="396833"/>
          </a:xfrm>
          <a:prstGeom prst="rect">
            <a:avLst/>
          </a:prstGeom>
        </p:spPr>
        <p:txBody>
          <a:bodyPr>
            <a:normAutofit/>
          </a:bodyPr>
          <a:lstStyle>
            <a:lvl1pPr marL="0" indent="0" algn="ctr">
              <a:buFont typeface="Arial" panose="020B0604020202020204" pitchFamily="34" charset="0"/>
              <a:buNone/>
              <a:defRPr sz="1400">
                <a:solidFill>
                  <a:schemeClr val="tx1"/>
                </a:solidFill>
                <a:latin typeface="Source Sans Pro" panose="020B0503030403020204" pitchFamily="34" charset="77"/>
              </a:defRPr>
            </a:lvl1pPr>
          </a:lstStyle>
          <a:p>
            <a:pPr lvl="0"/>
            <a:r>
              <a:rPr lang="en-US" noProof="0" dirty="0"/>
              <a:t>Bild 1</a:t>
            </a:r>
          </a:p>
        </p:txBody>
      </p:sp>
      <p:sp>
        <p:nvSpPr>
          <p:cNvPr id="10" name="Text Placeholder 10">
            <a:extLst>
              <a:ext uri="{FF2B5EF4-FFF2-40B4-BE49-F238E27FC236}">
                <a16:creationId xmlns:a16="http://schemas.microsoft.com/office/drawing/2014/main" id="{7614CEA8-BB82-F540-8680-BE9FF2B8018D}"/>
              </a:ext>
            </a:extLst>
          </p:cNvPr>
          <p:cNvSpPr>
            <a:spLocks noGrp="1"/>
          </p:cNvSpPr>
          <p:nvPr>
            <p:ph type="body" sz="quarter" idx="22" hasCustomPrompt="1"/>
          </p:nvPr>
        </p:nvSpPr>
        <p:spPr>
          <a:xfrm>
            <a:off x="6292577" y="4732431"/>
            <a:ext cx="1894219" cy="1507800"/>
          </a:xfrm>
          <a:prstGeom prst="rect">
            <a:avLst/>
          </a:prstGeom>
        </p:spPr>
        <p:txBody>
          <a:bodyPr>
            <a:normAutofit/>
          </a:bodyPr>
          <a:lstStyle>
            <a:lvl1pPr marL="0" indent="0" algn="ctr">
              <a:buNone/>
              <a:defRPr sz="1100">
                <a:solidFill>
                  <a:schemeClr val="tx1"/>
                </a:solidFill>
              </a:defRPr>
            </a:lvl1pPr>
          </a:lstStyle>
          <a:p>
            <a:pPr lvl="0"/>
            <a:r>
              <a:rPr lang="en-US" noProof="0" dirty="0" err="1"/>
              <a:t>Bildbeschreibung</a:t>
            </a:r>
            <a:endParaRPr lang="en-US" noProof="0" dirty="0"/>
          </a:p>
        </p:txBody>
      </p:sp>
      <p:sp>
        <p:nvSpPr>
          <p:cNvPr id="11" name="Text Placeholder 8">
            <a:extLst>
              <a:ext uri="{FF2B5EF4-FFF2-40B4-BE49-F238E27FC236}">
                <a16:creationId xmlns:a16="http://schemas.microsoft.com/office/drawing/2014/main" id="{ECB58753-9AB1-C647-9A3A-3BC7EC402078}"/>
              </a:ext>
            </a:extLst>
          </p:cNvPr>
          <p:cNvSpPr>
            <a:spLocks noGrp="1"/>
          </p:cNvSpPr>
          <p:nvPr>
            <p:ph type="body" sz="quarter" idx="23" hasCustomPrompt="1"/>
          </p:nvPr>
        </p:nvSpPr>
        <p:spPr>
          <a:xfrm>
            <a:off x="8440141" y="3859257"/>
            <a:ext cx="1894219" cy="396833"/>
          </a:xfrm>
          <a:prstGeom prst="rect">
            <a:avLst/>
          </a:prstGeom>
        </p:spPr>
        <p:txBody>
          <a:bodyPr>
            <a:normAutofit/>
          </a:bodyPr>
          <a:lstStyle>
            <a:lvl1pPr marL="0" indent="0" algn="ctr">
              <a:buFont typeface="Arial" panose="020B0604020202020204" pitchFamily="34" charset="0"/>
              <a:buNone/>
              <a:defRPr sz="1400">
                <a:solidFill>
                  <a:schemeClr val="tx1"/>
                </a:solidFill>
                <a:latin typeface="Source Sans Pro" panose="020B0503030403020204" pitchFamily="34" charset="77"/>
              </a:defRPr>
            </a:lvl1pPr>
          </a:lstStyle>
          <a:p>
            <a:pPr lvl="0"/>
            <a:r>
              <a:rPr lang="en-US" noProof="0" dirty="0"/>
              <a:t>Bild 2</a:t>
            </a:r>
          </a:p>
        </p:txBody>
      </p:sp>
      <p:sp>
        <p:nvSpPr>
          <p:cNvPr id="12" name="Text Placeholder 10">
            <a:extLst>
              <a:ext uri="{FF2B5EF4-FFF2-40B4-BE49-F238E27FC236}">
                <a16:creationId xmlns:a16="http://schemas.microsoft.com/office/drawing/2014/main" id="{06F73F28-E065-BB44-9931-48E64A3DB243}"/>
              </a:ext>
            </a:extLst>
          </p:cNvPr>
          <p:cNvSpPr>
            <a:spLocks noGrp="1"/>
          </p:cNvSpPr>
          <p:nvPr>
            <p:ph type="body" sz="quarter" idx="24" hasCustomPrompt="1"/>
          </p:nvPr>
        </p:nvSpPr>
        <p:spPr>
          <a:xfrm>
            <a:off x="8440141" y="4732431"/>
            <a:ext cx="1894219" cy="1507800"/>
          </a:xfrm>
          <a:prstGeom prst="rect">
            <a:avLst/>
          </a:prstGeom>
        </p:spPr>
        <p:txBody>
          <a:bodyPr>
            <a:normAutofit/>
          </a:bodyPr>
          <a:lstStyle>
            <a:lvl1pPr marL="0" indent="0" algn="ctr">
              <a:buNone/>
              <a:defRPr sz="1100">
                <a:solidFill>
                  <a:schemeClr val="tx1"/>
                </a:solidFill>
              </a:defRPr>
            </a:lvl1pPr>
          </a:lstStyle>
          <a:p>
            <a:pPr lvl="0"/>
            <a:r>
              <a:rPr lang="en-US" noProof="0" dirty="0" err="1"/>
              <a:t>Bildbeschreibung</a:t>
            </a:r>
            <a:endParaRPr lang="en-US" noProof="0" dirty="0"/>
          </a:p>
        </p:txBody>
      </p:sp>
      <p:cxnSp>
        <p:nvCxnSpPr>
          <p:cNvPr id="14" name="Gerade Verbindung 13">
            <a:extLst>
              <a:ext uri="{FF2B5EF4-FFF2-40B4-BE49-F238E27FC236}">
                <a16:creationId xmlns:a16="http://schemas.microsoft.com/office/drawing/2014/main" id="{5CA55975-5D14-9E4A-A35C-C9D43EEC0DB8}"/>
              </a:ext>
            </a:extLst>
          </p:cNvPr>
          <p:cNvCxnSpPr/>
          <p:nvPr userDrawn="1"/>
        </p:nvCxnSpPr>
        <p:spPr>
          <a:xfrm>
            <a:off x="6292577" y="3715621"/>
            <a:ext cx="1894973" cy="0"/>
          </a:xfrm>
          <a:prstGeom prst="line">
            <a:avLst/>
          </a:prstGeom>
          <a:ln w="0"/>
        </p:spPr>
        <p:style>
          <a:lnRef idx="1">
            <a:schemeClr val="accent1"/>
          </a:lnRef>
          <a:fillRef idx="0">
            <a:schemeClr val="accent1"/>
          </a:fillRef>
          <a:effectRef idx="0">
            <a:schemeClr val="accent1"/>
          </a:effectRef>
          <a:fontRef idx="minor">
            <a:schemeClr val="tx1"/>
          </a:fontRef>
        </p:style>
      </p:cxnSp>
      <p:cxnSp>
        <p:nvCxnSpPr>
          <p:cNvPr id="16" name="Gerade Verbindung 15">
            <a:extLst>
              <a:ext uri="{FF2B5EF4-FFF2-40B4-BE49-F238E27FC236}">
                <a16:creationId xmlns:a16="http://schemas.microsoft.com/office/drawing/2014/main" id="{27E36D37-EB72-BA41-A3C0-A94DF1F5C795}"/>
              </a:ext>
            </a:extLst>
          </p:cNvPr>
          <p:cNvCxnSpPr/>
          <p:nvPr userDrawn="1"/>
        </p:nvCxnSpPr>
        <p:spPr>
          <a:xfrm>
            <a:off x="8440141" y="3715621"/>
            <a:ext cx="1894973" cy="0"/>
          </a:xfrm>
          <a:prstGeom prst="line">
            <a:avLst/>
          </a:prstGeom>
          <a:ln w="0"/>
        </p:spPr>
        <p:style>
          <a:lnRef idx="1">
            <a:schemeClr val="accent1"/>
          </a:lnRef>
          <a:fillRef idx="0">
            <a:schemeClr val="accent1"/>
          </a:fillRef>
          <a:effectRef idx="0">
            <a:schemeClr val="accent1"/>
          </a:effectRef>
          <a:fontRef idx="minor">
            <a:schemeClr val="tx1"/>
          </a:fontRef>
        </p:style>
      </p:cxnSp>
      <p:sp>
        <p:nvSpPr>
          <p:cNvPr id="17" name="Textplatzhalter 12">
            <a:extLst>
              <a:ext uri="{FF2B5EF4-FFF2-40B4-BE49-F238E27FC236}">
                <a16:creationId xmlns:a16="http://schemas.microsoft.com/office/drawing/2014/main" id="{134CF9E3-0F2C-DE46-9350-5EEA166F8B57}"/>
              </a:ext>
            </a:extLst>
          </p:cNvPr>
          <p:cNvSpPr>
            <a:spLocks noGrp="1"/>
          </p:cNvSpPr>
          <p:nvPr>
            <p:ph type="body" sz="quarter" idx="17"/>
          </p:nvPr>
        </p:nvSpPr>
        <p:spPr>
          <a:xfrm>
            <a:off x="483081" y="2668732"/>
            <a:ext cx="4735547" cy="3571500"/>
          </a:xfrm>
          <a:prstGeom prst="rect">
            <a:avLst/>
          </a:prstGeom>
        </p:spPr>
        <p:txBody>
          <a:bodyPr/>
          <a:lstStyle>
            <a:lvl2pPr marL="233896" indent="0">
              <a:buNone/>
              <a:defRPr/>
            </a:lvl2pPr>
          </a:lstStyle>
          <a:p>
            <a:r>
              <a:rPr lang="de-DE" dirty="0"/>
              <a:t>Mastertextformat bearbeiten</a:t>
            </a:r>
          </a:p>
          <a:p>
            <a:pPr lvl="1"/>
            <a:r>
              <a:rPr lang="de-DE" dirty="0"/>
              <a:t>
Zweite Ebene</a:t>
            </a:r>
          </a:p>
          <a:p>
            <a:pPr lvl="2"/>
            <a:r>
              <a:rPr lang="de-DE" dirty="0"/>
              <a:t>Dritte Ebene
Vierte Ebene
Fünfte Ebene</a:t>
            </a:r>
          </a:p>
        </p:txBody>
      </p:sp>
    </p:spTree>
    <p:extLst>
      <p:ext uri="{BB962C8B-B14F-4D97-AF65-F5344CB8AC3E}">
        <p14:creationId xmlns:p14="http://schemas.microsoft.com/office/powerpoint/2010/main" val="3806037595"/>
      </p:ext>
    </p:extLst>
  </p:cSld>
  <p:clrMapOvr>
    <a:masterClrMapping/>
  </p:clrMapOvr>
  <p:extLst>
    <p:ext uri="{DCECCB84-F9BA-43D5-87BE-67443E8EF086}">
      <p15:sldGuideLst xmlns:p15="http://schemas.microsoft.com/office/powerpoint/2012/main">
        <p15:guide id="1" orient="horz" pos="681" userDrawn="1">
          <p15:clr>
            <a:srgbClr val="FBAE40"/>
          </p15:clr>
        </p15:guide>
        <p15:guide id="2" pos="651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ext ">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E6A6BE3-DFA9-4797-868F-D23E7118FAB9}"/>
              </a:ext>
            </a:extLst>
          </p:cNvPr>
          <p:cNvSpPr>
            <a:spLocks noGrp="1"/>
          </p:cNvSpPr>
          <p:nvPr>
            <p:ph type="sldNum" sz="quarter" idx="11"/>
          </p:nvPr>
        </p:nvSpPr>
        <p:spPr/>
        <p:txBody>
          <a:bodyPr/>
          <a:lstStyle/>
          <a:p>
            <a:fld id="{19B51A1E-902D-48AF-9020-955120F399B6}" type="slidenum">
              <a:rPr lang="en-US" noProof="0" smtClean="0"/>
              <a:pPr/>
              <a:t>‹Nr.›</a:t>
            </a:fld>
            <a:endParaRPr lang="en-US" noProof="0" dirty="0"/>
          </a:p>
        </p:txBody>
      </p:sp>
      <p:sp>
        <p:nvSpPr>
          <p:cNvPr id="13" name="Textplatzhalter 12">
            <a:extLst>
              <a:ext uri="{FF2B5EF4-FFF2-40B4-BE49-F238E27FC236}">
                <a16:creationId xmlns:a16="http://schemas.microsoft.com/office/drawing/2014/main" id="{ECE54EC9-0AF1-3B41-A871-B14500580807}"/>
              </a:ext>
            </a:extLst>
          </p:cNvPr>
          <p:cNvSpPr>
            <a:spLocks noGrp="1"/>
          </p:cNvSpPr>
          <p:nvPr>
            <p:ph type="body" sz="quarter" idx="17"/>
          </p:nvPr>
        </p:nvSpPr>
        <p:spPr>
          <a:xfrm>
            <a:off x="483080" y="2275426"/>
            <a:ext cx="4610236" cy="3968333"/>
          </a:xfrm>
          <a:prstGeom prst="rect">
            <a:avLst/>
          </a:prstGeom>
        </p:spPr>
        <p:txBody>
          <a:bodyPr/>
          <a:lstStyle/>
          <a:p>
            <a:r>
              <a:rPr lang="de-DE" dirty="0"/>
              <a:t>Mastertextformat bearbeiten</a:t>
            </a:r>
          </a:p>
          <a:p>
            <a:pPr lvl="1"/>
            <a:r>
              <a:rPr lang="de-DE" dirty="0"/>
              <a:t>
Zweite Ebene</a:t>
            </a:r>
          </a:p>
          <a:p>
            <a:pPr lvl="2"/>
            <a:r>
              <a:rPr lang="de-DE" dirty="0"/>
              <a:t>Dritte Ebene
Vierte Ebene
Fünfte Ebene</a:t>
            </a:r>
          </a:p>
        </p:txBody>
      </p:sp>
      <p:sp>
        <p:nvSpPr>
          <p:cNvPr id="15" name="Textplatzhalter 14">
            <a:extLst>
              <a:ext uri="{FF2B5EF4-FFF2-40B4-BE49-F238E27FC236}">
                <a16:creationId xmlns:a16="http://schemas.microsoft.com/office/drawing/2014/main" id="{F65BD263-659C-484C-A9AA-91C91BBA908A}"/>
              </a:ext>
            </a:extLst>
          </p:cNvPr>
          <p:cNvSpPr>
            <a:spLocks noGrp="1"/>
          </p:cNvSpPr>
          <p:nvPr>
            <p:ph type="body" sz="quarter" idx="18"/>
          </p:nvPr>
        </p:nvSpPr>
        <p:spPr>
          <a:xfrm>
            <a:off x="483081" y="1081453"/>
            <a:ext cx="9850946" cy="634622"/>
          </a:xfrm>
          <a:prstGeom prst="rect">
            <a:avLst/>
          </a:prstGeom>
        </p:spPr>
        <p:txBody>
          <a:bodyPr>
            <a:noAutofit/>
          </a:bodyPr>
          <a:lstStyle>
            <a:lvl1pPr marL="0" indent="0">
              <a:lnSpc>
                <a:spcPct val="100000"/>
              </a:lnSpc>
              <a:buFontTx/>
              <a:buNone/>
              <a:defRPr sz="3000" b="0" i="0">
                <a:solidFill>
                  <a:schemeClr val="accent1"/>
                </a:solidFill>
                <a:latin typeface="Abhaya Libre SemiBold" panose="02000503000000000000" pitchFamily="2" charset="77"/>
                <a:cs typeface="Abhaya Libre SemiBold" panose="02000503000000000000" pitchFamily="2" charset="77"/>
              </a:defRPr>
            </a:lvl1pPr>
          </a:lstStyle>
          <a:p>
            <a:r>
              <a:rPr lang="de-DE" dirty="0"/>
              <a:t>Mastertextformat bearbeiten</a:t>
            </a:r>
          </a:p>
        </p:txBody>
      </p:sp>
      <p:sp>
        <p:nvSpPr>
          <p:cNvPr id="17" name="Textplatzhalter 12">
            <a:extLst>
              <a:ext uri="{FF2B5EF4-FFF2-40B4-BE49-F238E27FC236}">
                <a16:creationId xmlns:a16="http://schemas.microsoft.com/office/drawing/2014/main" id="{9B44E485-FA1F-1546-938E-C2C1F8C936DA}"/>
              </a:ext>
            </a:extLst>
          </p:cNvPr>
          <p:cNvSpPr>
            <a:spLocks noGrp="1"/>
          </p:cNvSpPr>
          <p:nvPr>
            <p:ph type="body" sz="quarter" idx="19"/>
          </p:nvPr>
        </p:nvSpPr>
        <p:spPr>
          <a:xfrm>
            <a:off x="5661645" y="2271703"/>
            <a:ext cx="4672383" cy="3968528"/>
          </a:xfrm>
          <a:prstGeom prst="rect">
            <a:avLst/>
          </a:prstGeom>
        </p:spPr>
        <p:txBody>
          <a:bodyPr/>
          <a:lstStyle/>
          <a:p>
            <a:r>
              <a:rPr lang="de-DE" dirty="0"/>
              <a:t>Mastertextformat bearbeiten</a:t>
            </a:r>
          </a:p>
          <a:p>
            <a:pPr lvl="1"/>
            <a:r>
              <a:rPr lang="de-DE" dirty="0"/>
              <a:t>
Zweite Ebene</a:t>
            </a:r>
          </a:p>
          <a:p>
            <a:pPr lvl="2"/>
            <a:r>
              <a:rPr lang="de-DE" dirty="0"/>
              <a:t>Dritte Ebene
Vierte Ebene
Fünfte Ebene</a:t>
            </a:r>
          </a:p>
        </p:txBody>
      </p:sp>
    </p:spTree>
    <p:extLst>
      <p:ext uri="{BB962C8B-B14F-4D97-AF65-F5344CB8AC3E}">
        <p14:creationId xmlns:p14="http://schemas.microsoft.com/office/powerpoint/2010/main" val="1228638708"/>
      </p:ext>
    </p:extLst>
  </p:cSld>
  <p:clrMapOvr>
    <a:masterClrMapping/>
  </p:clrMapOvr>
  <p:extLst>
    <p:ext uri="{DCECCB84-F9BA-43D5-87BE-67443E8EF086}">
      <p15:sldGuideLst xmlns:p15="http://schemas.microsoft.com/office/powerpoint/2012/main">
        <p15:guide id="1" orient="horz" pos="681" userDrawn="1">
          <p15:clr>
            <a:srgbClr val="FBAE40"/>
          </p15:clr>
        </p15:guide>
        <p15:guide id="2" pos="651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En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E6A6BE3-DFA9-4797-868F-D23E7118FAB9}"/>
              </a:ext>
            </a:extLst>
          </p:cNvPr>
          <p:cNvSpPr>
            <a:spLocks noGrp="1"/>
          </p:cNvSpPr>
          <p:nvPr>
            <p:ph type="sldNum" sz="quarter" idx="11"/>
          </p:nvPr>
        </p:nvSpPr>
        <p:spPr/>
        <p:txBody>
          <a:bodyPr/>
          <a:lstStyle/>
          <a:p>
            <a:fld id="{19B51A1E-902D-48AF-9020-955120F399B6}" type="slidenum">
              <a:rPr lang="en-US" noProof="0" smtClean="0"/>
              <a:pPr/>
              <a:t>‹Nr.›</a:t>
            </a:fld>
            <a:endParaRPr lang="en-US" noProof="0" dirty="0"/>
          </a:p>
        </p:txBody>
      </p:sp>
      <p:sp>
        <p:nvSpPr>
          <p:cNvPr id="15" name="Textplatzhalter 14">
            <a:extLst>
              <a:ext uri="{FF2B5EF4-FFF2-40B4-BE49-F238E27FC236}">
                <a16:creationId xmlns:a16="http://schemas.microsoft.com/office/drawing/2014/main" id="{F65BD263-659C-484C-A9AA-91C91BBA908A}"/>
              </a:ext>
            </a:extLst>
          </p:cNvPr>
          <p:cNvSpPr>
            <a:spLocks noGrp="1"/>
          </p:cNvSpPr>
          <p:nvPr>
            <p:ph type="body" sz="quarter" idx="18"/>
          </p:nvPr>
        </p:nvSpPr>
        <p:spPr>
          <a:xfrm>
            <a:off x="3830363" y="1954202"/>
            <a:ext cx="3031087" cy="3095261"/>
          </a:xfrm>
          <a:prstGeom prst="rect">
            <a:avLst/>
          </a:prstGeom>
        </p:spPr>
        <p:txBody>
          <a:bodyPr>
            <a:normAutofit/>
          </a:bodyPr>
          <a:lstStyle>
            <a:lvl1pPr marL="0" indent="0" algn="ctr">
              <a:lnSpc>
                <a:spcPct val="100000"/>
              </a:lnSpc>
              <a:buFontTx/>
              <a:buNone/>
              <a:defRPr sz="3000" b="0" i="0">
                <a:solidFill>
                  <a:schemeClr val="accent1"/>
                </a:solidFill>
                <a:latin typeface="Abhaya Libre SemiBold" panose="02000503000000000000" pitchFamily="2" charset="77"/>
                <a:cs typeface="Abhaya Libre SemiBold" panose="02000503000000000000" pitchFamily="2" charset="77"/>
              </a:defRPr>
            </a:lvl1pPr>
          </a:lstStyle>
          <a:p>
            <a:r>
              <a:rPr lang="de-DE" dirty="0"/>
              <a:t>Mastertextformat bearbeiten</a:t>
            </a:r>
          </a:p>
        </p:txBody>
      </p:sp>
      <p:sp>
        <p:nvSpPr>
          <p:cNvPr id="3" name="Textplatzhalter 2">
            <a:extLst>
              <a:ext uri="{FF2B5EF4-FFF2-40B4-BE49-F238E27FC236}">
                <a16:creationId xmlns:a16="http://schemas.microsoft.com/office/drawing/2014/main" id="{674CAF6B-769E-224F-A8BF-4D17A98F957F}"/>
              </a:ext>
            </a:extLst>
          </p:cNvPr>
          <p:cNvSpPr>
            <a:spLocks noGrp="1"/>
          </p:cNvSpPr>
          <p:nvPr>
            <p:ph type="body" sz="quarter" idx="19"/>
          </p:nvPr>
        </p:nvSpPr>
        <p:spPr>
          <a:xfrm>
            <a:off x="3473698" y="5605009"/>
            <a:ext cx="3852006" cy="475980"/>
          </a:xfrm>
        </p:spPr>
        <p:txBody>
          <a:bodyPr>
            <a:normAutofit/>
          </a:bodyPr>
          <a:lstStyle>
            <a:lvl5pPr marL="943937" indent="0">
              <a:buFontTx/>
              <a:buNone/>
              <a:defRPr sz="800" b="0" i="0">
                <a:latin typeface="Source Sans Pro" panose="020B0503030403020204" pitchFamily="34" charset="77"/>
              </a:defRPr>
            </a:lvl5pPr>
          </a:lstStyle>
          <a:p>
            <a:pPr lvl="4"/>
            <a:r>
              <a:rPr lang="de-DE" dirty="0"/>
              <a:t>Mastertextformat bearbeiten</a:t>
            </a:r>
          </a:p>
        </p:txBody>
      </p:sp>
    </p:spTree>
    <p:extLst>
      <p:ext uri="{BB962C8B-B14F-4D97-AF65-F5344CB8AC3E}">
        <p14:creationId xmlns:p14="http://schemas.microsoft.com/office/powerpoint/2010/main" val="3043952390"/>
      </p:ext>
    </p:extLst>
  </p:cSld>
  <p:clrMapOvr>
    <a:masterClrMapping/>
  </p:clrMapOvr>
  <p:extLst>
    <p:ext uri="{DCECCB84-F9BA-43D5-87BE-67443E8EF086}">
      <p15:sldGuideLst xmlns:p15="http://schemas.microsoft.com/office/powerpoint/2012/main">
        <p15:guide id="1" orient="horz" pos="681" userDrawn="1">
          <p15:clr>
            <a:srgbClr val="FBAE40"/>
          </p15:clr>
        </p15:guide>
        <p15:guide id="2" pos="651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Leer">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44182CB7-C503-F64F-AE71-8271E937EAAB}"/>
              </a:ext>
            </a:extLst>
          </p:cNvPr>
          <p:cNvSpPr>
            <a:spLocks noGrp="1"/>
          </p:cNvSpPr>
          <p:nvPr>
            <p:ph type="sldNum" sz="quarter" idx="10"/>
          </p:nvPr>
        </p:nvSpPr>
        <p:spPr/>
        <p:txBody>
          <a:bodyPr/>
          <a:lstStyle/>
          <a:p>
            <a:fld id="{19B51A1E-902D-48AF-9020-955120F399B6}" type="slidenum">
              <a:rPr lang="en-US" smtClean="0"/>
              <a:pPr/>
              <a:t>‹Nr.›</a:t>
            </a:fld>
            <a:endParaRPr lang="en-US" dirty="0"/>
          </a:p>
        </p:txBody>
      </p:sp>
    </p:spTree>
    <p:extLst>
      <p:ext uri="{BB962C8B-B14F-4D97-AF65-F5344CB8AC3E}">
        <p14:creationId xmlns:p14="http://schemas.microsoft.com/office/powerpoint/2010/main" val="1755207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ECA3099-A94F-4C3E-BC29-780EDD38F722}"/>
              </a:ext>
            </a:extLst>
          </p:cNvPr>
          <p:cNvSpPr>
            <a:spLocks noGrp="1"/>
          </p:cNvSpPr>
          <p:nvPr>
            <p:ph type="sldNum" sz="quarter" idx="4"/>
          </p:nvPr>
        </p:nvSpPr>
        <p:spPr>
          <a:xfrm>
            <a:off x="9987320" y="6905746"/>
            <a:ext cx="471154" cy="402483"/>
          </a:xfrm>
          <a:prstGeom prst="rect">
            <a:avLst/>
          </a:prstGeom>
        </p:spPr>
        <p:txBody>
          <a:bodyPr vert="horz" lIns="0" tIns="0" rIns="0" bIns="0" rtlCol="0" anchor="ctr"/>
          <a:lstStyle>
            <a:lvl1pPr algn="ctr">
              <a:defRPr sz="1000" b="0" i="0" baseline="0">
                <a:solidFill>
                  <a:schemeClr val="bg1">
                    <a:lumMod val="50000"/>
                  </a:schemeClr>
                </a:solidFill>
                <a:latin typeface="Abhaya Libre" panose="02000503000000000000" pitchFamily="2" charset="77"/>
              </a:defRPr>
            </a:lvl1pPr>
          </a:lstStyle>
          <a:p>
            <a:fld id="{19B51A1E-902D-48AF-9020-955120F399B6}" type="slidenum">
              <a:rPr lang="en-US" smtClean="0"/>
              <a:pPr/>
              <a:t>‹Nr.›</a:t>
            </a:fld>
            <a:endParaRPr lang="en-US" dirty="0"/>
          </a:p>
        </p:txBody>
      </p:sp>
      <p:pic>
        <p:nvPicPr>
          <p:cNvPr id="9" name="Grafik 8">
            <a:extLst>
              <a:ext uri="{FF2B5EF4-FFF2-40B4-BE49-F238E27FC236}">
                <a16:creationId xmlns:a16="http://schemas.microsoft.com/office/drawing/2014/main" id="{77C2DE73-933C-1B46-8FD9-76616234E566}"/>
              </a:ext>
            </a:extLst>
          </p:cNvPr>
          <p:cNvPicPr>
            <a:picLocks noChangeAspect="1"/>
          </p:cNvPicPr>
          <p:nvPr userDrawn="1"/>
        </p:nvPicPr>
        <p:blipFill>
          <a:blip r:embed="rId10"/>
          <a:stretch>
            <a:fillRect/>
          </a:stretch>
        </p:blipFill>
        <p:spPr>
          <a:xfrm>
            <a:off x="360000" y="6660000"/>
            <a:ext cx="1440000" cy="488664"/>
          </a:xfrm>
          <a:prstGeom prst="rect">
            <a:avLst/>
          </a:prstGeom>
        </p:spPr>
      </p:pic>
      <p:sp>
        <p:nvSpPr>
          <p:cNvPr id="18" name="Titelplatzhalter 17">
            <a:extLst>
              <a:ext uri="{FF2B5EF4-FFF2-40B4-BE49-F238E27FC236}">
                <a16:creationId xmlns:a16="http://schemas.microsoft.com/office/drawing/2014/main" id="{195E5479-0316-654D-A1CF-2065D0ACEC11}"/>
              </a:ext>
            </a:extLst>
          </p:cNvPr>
          <p:cNvSpPr>
            <a:spLocks noGrp="1"/>
          </p:cNvSpPr>
          <p:nvPr>
            <p:ph type="title"/>
          </p:nvPr>
        </p:nvSpPr>
        <p:spPr>
          <a:xfrm>
            <a:off x="735062" y="402483"/>
            <a:ext cx="9221689" cy="1461188"/>
          </a:xfrm>
          <a:prstGeom prst="rect">
            <a:avLst/>
          </a:prstGeom>
        </p:spPr>
        <p:txBody>
          <a:bodyPr vert="horz" lIns="91440" tIns="45720" rIns="91440" bIns="45720" rtlCol="0" anchor="ctr">
            <a:normAutofit/>
          </a:bodyPr>
          <a:lstStyle/>
          <a:p>
            <a:r>
              <a:rPr lang="de-DE" dirty="0"/>
              <a:t>Mastertitelformat bearbeiten</a:t>
            </a:r>
          </a:p>
        </p:txBody>
      </p:sp>
      <p:sp>
        <p:nvSpPr>
          <p:cNvPr id="20" name="Textplatzhalter 19">
            <a:extLst>
              <a:ext uri="{FF2B5EF4-FFF2-40B4-BE49-F238E27FC236}">
                <a16:creationId xmlns:a16="http://schemas.microsoft.com/office/drawing/2014/main" id="{EC39C4EC-B1A2-5940-A454-33C9B58F653A}"/>
              </a:ext>
            </a:extLst>
          </p:cNvPr>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r>
              <a:rPr lang="de-DE" dirty="0"/>
              <a:t>Mastertextformat bearbeiten</a:t>
            </a:r>
          </a:p>
          <a:p>
            <a:pPr lvl="1"/>
            <a:r>
              <a:rPr lang="de-DE" dirty="0"/>
              <a:t>Zweite Ebene</a:t>
            </a:r>
          </a:p>
          <a:p>
            <a:pPr lvl="2"/>
            <a:r>
              <a:rPr lang="de-DE" dirty="0"/>
              <a:t>Dritte Ebene
Vierte Ebene
Fünfte Ebene</a:t>
            </a:r>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86" r:id="rId3"/>
    <p:sldLayoutId id="2147483681" r:id="rId4"/>
    <p:sldLayoutId id="2147483683" r:id="rId5"/>
    <p:sldLayoutId id="2147483684" r:id="rId6"/>
    <p:sldLayoutId id="2147483685" r:id="rId7"/>
    <p:sldLayoutId id="2147483661" r:id="rId8"/>
  </p:sldLayoutIdLst>
  <p:hf sldNum="0" hdr="0" ftr="0" dt="0"/>
  <p:txStyles>
    <p:titleStyle>
      <a:lvl1pPr algn="l" defTabSz="801929" rtl="0" eaLnBrk="1" latinLnBrk="0" hangingPunct="1">
        <a:lnSpc>
          <a:spcPct val="90000"/>
        </a:lnSpc>
        <a:spcBef>
          <a:spcPct val="0"/>
        </a:spcBef>
        <a:buNone/>
        <a:defRPr sz="3000" kern="1200" spc="0" baseline="0">
          <a:solidFill>
            <a:srgbClr val="212121"/>
          </a:solidFill>
          <a:latin typeface="Abhaya Libre SemiBold" panose="02000503000000000000" pitchFamily="2" charset="77"/>
          <a:ea typeface="+mj-ea"/>
          <a:cs typeface="+mj-cs"/>
        </a:defRPr>
      </a:lvl1pPr>
    </p:titleStyle>
    <p:bodyStyle>
      <a:lvl1pPr marL="233896" indent="-233896" algn="l" defTabSz="801929" rtl="0" eaLnBrk="1" latinLnBrk="0" hangingPunct="1">
        <a:lnSpc>
          <a:spcPct val="120000"/>
        </a:lnSpc>
        <a:spcBef>
          <a:spcPts val="877"/>
        </a:spcBef>
        <a:buClr>
          <a:schemeClr val="accent1"/>
        </a:buClr>
        <a:buFont typeface="Calibri" panose="020F0502020204030204" pitchFamily="34" charset="0"/>
        <a:buChar char="○"/>
        <a:defRPr lang="de-DE" sz="1400" b="0" i="0" kern="1200" baseline="0" noProof="0" dirty="0" smtClean="0">
          <a:solidFill>
            <a:schemeClr val="tx1"/>
          </a:solidFill>
          <a:latin typeface="Source Sans Pro" panose="020B0503030403020204" pitchFamily="34" charset="77"/>
          <a:ea typeface="+mn-ea"/>
          <a:cs typeface="+mn-cs"/>
        </a:defRPr>
      </a:lvl1pPr>
      <a:lvl2pPr marL="476145" indent="-242249" algn="l" defTabSz="801929" rtl="0" eaLnBrk="1" latinLnBrk="0" hangingPunct="1">
        <a:lnSpc>
          <a:spcPct val="120000"/>
        </a:lnSpc>
        <a:spcBef>
          <a:spcPts val="439"/>
        </a:spcBef>
        <a:buClr>
          <a:schemeClr val="accent1"/>
        </a:buClr>
        <a:buFont typeface="Arial" panose="020B0604020202020204" pitchFamily="34" charset="0"/>
        <a:buChar char="•"/>
        <a:defRPr sz="1200" b="0" i="0" kern="1200">
          <a:solidFill>
            <a:schemeClr val="tx1"/>
          </a:solidFill>
          <a:latin typeface="Source Sans Pro" panose="020B0503030403020204" pitchFamily="34" charset="77"/>
          <a:ea typeface="+mn-ea"/>
          <a:cs typeface="+mn-cs"/>
        </a:defRPr>
      </a:lvl2pPr>
      <a:lvl3pPr marL="710041" indent="-233896" algn="l" defTabSz="801929" rtl="0" eaLnBrk="1" latinLnBrk="0" hangingPunct="1">
        <a:lnSpc>
          <a:spcPct val="120000"/>
        </a:lnSpc>
        <a:spcBef>
          <a:spcPts val="439"/>
        </a:spcBef>
        <a:buClr>
          <a:schemeClr val="accent1"/>
        </a:buClr>
        <a:buFont typeface="Wingdings" panose="05000000000000000000" pitchFamily="2" charset="2"/>
        <a:buChar char="§"/>
        <a:defRPr sz="1100" b="0" i="0" kern="1200">
          <a:solidFill>
            <a:schemeClr val="tx1"/>
          </a:solidFill>
          <a:latin typeface="Source Sans Pro" panose="020B0503030403020204" pitchFamily="34" charset="77"/>
          <a:ea typeface="+mn-ea"/>
          <a:cs typeface="+mn-cs"/>
        </a:defRPr>
      </a:lvl3pPr>
      <a:lvl4pPr marL="943937" indent="-233896" algn="l" defTabSz="801929" rtl="0" eaLnBrk="1" latinLnBrk="0" hangingPunct="1">
        <a:lnSpc>
          <a:spcPct val="90000"/>
        </a:lnSpc>
        <a:spcBef>
          <a:spcPts val="439"/>
        </a:spcBef>
        <a:buClr>
          <a:schemeClr val="accent1"/>
        </a:buClr>
        <a:buFont typeface="Wingdings" panose="05000000000000000000" pitchFamily="2" charset="2"/>
        <a:buChar char="§"/>
        <a:defRPr sz="1228" kern="1200">
          <a:solidFill>
            <a:schemeClr val="tx1">
              <a:lumMod val="75000"/>
              <a:lumOff val="25000"/>
            </a:schemeClr>
          </a:solidFill>
          <a:latin typeface="+mn-lt"/>
          <a:ea typeface="+mn-ea"/>
          <a:cs typeface="+mn-cs"/>
        </a:defRPr>
      </a:lvl4pPr>
      <a:lvl5pPr marL="1177833" indent="-233896" algn="l" defTabSz="801929" rtl="0" eaLnBrk="1" latinLnBrk="0" hangingPunct="1">
        <a:lnSpc>
          <a:spcPct val="90000"/>
        </a:lnSpc>
        <a:spcBef>
          <a:spcPts val="439"/>
        </a:spcBef>
        <a:buClr>
          <a:schemeClr val="accent1"/>
        </a:buClr>
        <a:buFont typeface="Wingdings" panose="05000000000000000000" pitchFamily="2" charset="2"/>
        <a:buChar char="§"/>
        <a:defRPr sz="1228" kern="1200">
          <a:solidFill>
            <a:schemeClr val="tx1">
              <a:lumMod val="75000"/>
              <a:lumOff val="25000"/>
            </a:schemeClr>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p:bodyStyle>
    <p:otherStyle>
      <a:defPPr>
        <a:defRPr lang="en-US"/>
      </a:defPPr>
      <a:lvl1pPr marL="0" algn="l" defTabSz="801929" rtl="0" eaLnBrk="1" latinLnBrk="0" hangingPunct="1">
        <a:defRPr sz="1579" kern="1200">
          <a:solidFill>
            <a:schemeClr val="tx1"/>
          </a:solidFill>
          <a:latin typeface="+mn-lt"/>
          <a:ea typeface="+mn-ea"/>
          <a:cs typeface="+mn-cs"/>
        </a:defRPr>
      </a:lvl1pPr>
      <a:lvl2pPr marL="400964" algn="l" defTabSz="801929" rtl="0" eaLnBrk="1" latinLnBrk="0" hangingPunct="1">
        <a:defRPr sz="1579" kern="1200">
          <a:solidFill>
            <a:schemeClr val="tx1"/>
          </a:solidFill>
          <a:latin typeface="+mn-lt"/>
          <a:ea typeface="+mn-ea"/>
          <a:cs typeface="+mn-cs"/>
        </a:defRPr>
      </a:lvl2pPr>
      <a:lvl3pPr marL="801929" algn="l" defTabSz="801929" rtl="0" eaLnBrk="1" latinLnBrk="0" hangingPunct="1">
        <a:defRPr sz="1579" kern="1200">
          <a:solidFill>
            <a:schemeClr val="tx1"/>
          </a:solidFill>
          <a:latin typeface="+mn-lt"/>
          <a:ea typeface="+mn-ea"/>
          <a:cs typeface="+mn-cs"/>
        </a:defRPr>
      </a:lvl3pPr>
      <a:lvl4pPr marL="1202893" algn="l" defTabSz="801929" rtl="0" eaLnBrk="1" latinLnBrk="0" hangingPunct="1">
        <a:defRPr sz="1579" kern="1200">
          <a:solidFill>
            <a:schemeClr val="tx1"/>
          </a:solidFill>
          <a:latin typeface="+mn-lt"/>
          <a:ea typeface="+mn-ea"/>
          <a:cs typeface="+mn-cs"/>
        </a:defRPr>
      </a:lvl4pPr>
      <a:lvl5pPr marL="1603858" algn="l" defTabSz="801929" rtl="0" eaLnBrk="1" latinLnBrk="0" hangingPunct="1">
        <a:defRPr sz="1579" kern="1200">
          <a:solidFill>
            <a:schemeClr val="tx1"/>
          </a:solidFill>
          <a:latin typeface="+mn-lt"/>
          <a:ea typeface="+mn-ea"/>
          <a:cs typeface="+mn-cs"/>
        </a:defRPr>
      </a:lvl5pPr>
      <a:lvl6pPr marL="2004822" algn="l" defTabSz="801929" rtl="0" eaLnBrk="1" latinLnBrk="0" hangingPunct="1">
        <a:defRPr sz="1579" kern="1200">
          <a:solidFill>
            <a:schemeClr val="tx1"/>
          </a:solidFill>
          <a:latin typeface="+mn-lt"/>
          <a:ea typeface="+mn-ea"/>
          <a:cs typeface="+mn-cs"/>
        </a:defRPr>
      </a:lvl6pPr>
      <a:lvl7pPr marL="2405786" algn="l" defTabSz="801929" rtl="0" eaLnBrk="1" latinLnBrk="0" hangingPunct="1">
        <a:defRPr sz="1579" kern="1200">
          <a:solidFill>
            <a:schemeClr val="tx1"/>
          </a:solidFill>
          <a:latin typeface="+mn-lt"/>
          <a:ea typeface="+mn-ea"/>
          <a:cs typeface="+mn-cs"/>
        </a:defRPr>
      </a:lvl7pPr>
      <a:lvl8pPr marL="2806751" algn="l" defTabSz="801929" rtl="0" eaLnBrk="1" latinLnBrk="0" hangingPunct="1">
        <a:defRPr sz="1579" kern="1200">
          <a:solidFill>
            <a:schemeClr val="tx1"/>
          </a:solidFill>
          <a:latin typeface="+mn-lt"/>
          <a:ea typeface="+mn-ea"/>
          <a:cs typeface="+mn-cs"/>
        </a:defRPr>
      </a:lvl8pPr>
      <a:lvl9pPr marL="3207715" algn="l" defTabSz="801929" rtl="0" eaLnBrk="1" latinLnBrk="0" hangingPunct="1">
        <a:defRPr sz="157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31" userDrawn="1">
          <p15:clr>
            <a:srgbClr val="F26B43"/>
          </p15:clr>
        </p15:guide>
        <p15:guide id="2" pos="6497" userDrawn="1">
          <p15:clr>
            <a:srgbClr val="F26B43"/>
          </p15:clr>
        </p15:guide>
        <p15:guide id="3" orient="horz" pos="4513" userDrawn="1">
          <p15:clr>
            <a:srgbClr val="F26B43"/>
          </p15:clr>
        </p15:guide>
        <p15:guide id="4" pos="33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www.ledochowska.at/"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hyperlink" Target="mailto:christa.rohrer-fuchsberger@eds.at" TargetMode="External"/><Relationship Id="rId7" Type="http://schemas.openxmlformats.org/officeDocument/2006/relationships/image" Target="../media/image11.jpeg"/><Relationship Id="rId2" Type="http://schemas.openxmlformats.org/officeDocument/2006/relationships/hyperlink" Target="mailto:barbaraelise.gimmelsberger@eds.at" TargetMode="Externa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0691545" cy="75530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7" y="0"/>
            <a:ext cx="10691545" cy="755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Untertitel 3">
            <a:extLst>
              <a:ext uri="{FF2B5EF4-FFF2-40B4-BE49-F238E27FC236}">
                <a16:creationId xmlns:a16="http://schemas.microsoft.com/office/drawing/2014/main" id="{5B9DBC2B-0551-B145-8602-8857A2AA1E1E}"/>
              </a:ext>
            </a:extLst>
          </p:cNvPr>
          <p:cNvSpPr>
            <a:spLocks noGrp="1"/>
          </p:cNvSpPr>
          <p:nvPr>
            <p:ph type="subTitle" idx="1"/>
          </p:nvPr>
        </p:nvSpPr>
        <p:spPr>
          <a:xfrm>
            <a:off x="3415279" y="2339677"/>
            <a:ext cx="1583909" cy="3168352"/>
          </a:xfrm>
          <a:ln>
            <a:noFill/>
          </a:ln>
          <a:effectLst/>
        </p:spPr>
        <p:style>
          <a:lnRef idx="2">
            <a:schemeClr val="accent1"/>
          </a:lnRef>
          <a:fillRef idx="1">
            <a:schemeClr val="lt1"/>
          </a:fillRef>
          <a:effectRef idx="0">
            <a:schemeClr val="accent1"/>
          </a:effectRef>
          <a:fontRef idx="minor">
            <a:schemeClr val="dk1"/>
          </a:fontRef>
        </p:style>
        <p:txBody>
          <a:bodyPr vert="horz" lIns="91440" tIns="45720" rIns="91440" bIns="45720" rtlCol="0" anchor="b">
            <a:normAutofit/>
          </a:bodyPr>
          <a:lstStyle/>
          <a:p>
            <a:pPr algn="ctr"/>
            <a:r>
              <a:rPr lang="de-DE" sz="1600" dirty="0">
                <a:solidFill>
                  <a:schemeClr val="accent5">
                    <a:lumMod val="50000"/>
                  </a:schemeClr>
                </a:solidFill>
              </a:rPr>
              <a:t>„Setzt euch mutig und entschlossen für </a:t>
            </a:r>
            <a:r>
              <a:rPr lang="de-DE" sz="1600" dirty="0" smtClean="0">
                <a:solidFill>
                  <a:schemeClr val="accent5">
                    <a:lumMod val="50000"/>
                  </a:schemeClr>
                </a:solidFill>
              </a:rPr>
              <a:t>Gerechtigkeit und </a:t>
            </a:r>
            <a:r>
              <a:rPr lang="de-DE" sz="1600" dirty="0">
                <a:solidFill>
                  <a:schemeClr val="accent5">
                    <a:lumMod val="50000"/>
                  </a:schemeClr>
                </a:solidFill>
              </a:rPr>
              <a:t>die Würde aller Menschen ein.“</a:t>
            </a:r>
          </a:p>
          <a:p>
            <a:pPr defTabSz="914400">
              <a:lnSpc>
                <a:spcPct val="90000"/>
              </a:lnSpc>
              <a:spcBef>
                <a:spcPts val="1000"/>
              </a:spcBef>
            </a:pPr>
            <a:endParaRPr lang="en-US" sz="2800" kern="1200" dirty="0">
              <a:solidFill>
                <a:schemeClr val="tx2"/>
              </a:solidFill>
              <a:latin typeface="+mn-lt"/>
              <a:ea typeface="+mn-ea"/>
              <a:cs typeface="+mn-cs"/>
            </a:endParaRPr>
          </a:p>
        </p:txBody>
      </p:sp>
      <p:pic>
        <p:nvPicPr>
          <p:cNvPr id="5" name="Grafik 4" descr="Ein Bild, das Menschliches Gesicht, Text, Kleidung, Person enthält.&#10;&#10;Automatisch generierte Beschreibung">
            <a:extLst>
              <a:ext uri="{FF2B5EF4-FFF2-40B4-BE49-F238E27FC236}">
                <a16:creationId xmlns:a16="http://schemas.microsoft.com/office/drawing/2014/main" id="{01C500B6-4167-A89F-6817-CD5754E4DB74}"/>
              </a:ext>
            </a:extLst>
          </p:cNvPr>
          <p:cNvPicPr>
            <a:picLocks noChangeAspect="1"/>
          </p:cNvPicPr>
          <p:nvPr/>
        </p:nvPicPr>
        <p:blipFill>
          <a:blip r:embed="rId3"/>
          <a:srcRect r="54019"/>
          <a:stretch/>
        </p:blipFill>
        <p:spPr>
          <a:xfrm>
            <a:off x="465139" y="1259557"/>
            <a:ext cx="2817694" cy="4825765"/>
          </a:xfrm>
          <a:prstGeom prst="rect">
            <a:avLst/>
          </a:prstGeom>
          <a:ln>
            <a:noFill/>
          </a:ln>
          <a:effectLst>
            <a:outerShdw blurRad="292100" dist="139700" dir="2700000" algn="tl" rotWithShape="0">
              <a:srgbClr val="333333">
                <a:alpha val="65000"/>
              </a:srgbClr>
            </a:outerShdw>
          </a:effectLst>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29" y="-6588"/>
            <a:ext cx="5471024" cy="7566266"/>
            <a:chOff x="305" y="-5977"/>
            <a:chExt cx="6238675" cy="6863979"/>
          </a:xfrm>
        </p:grpSpPr>
        <p:sp>
          <p:nvSpPr>
            <p:cNvPr id="15"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Rectangle 1">
            <a:extLst>
              <a:ext uri="{FF2B5EF4-FFF2-40B4-BE49-F238E27FC236}">
                <a16:creationId xmlns:a16="http://schemas.microsoft.com/office/drawing/2014/main" id="{A4DC2470-ED11-4F68-08CA-E33AD063B202}"/>
              </a:ext>
            </a:extLst>
          </p:cNvPr>
          <p:cNvSpPr>
            <a:spLocks noGrp="1" noChangeArrowheads="1"/>
          </p:cNvSpPr>
          <p:nvPr>
            <p:ph type="ctrTitle"/>
          </p:nvPr>
        </p:nvSpPr>
        <p:spPr bwMode="auto">
          <a:xfrm>
            <a:off x="5201890" y="2430870"/>
            <a:ext cx="4968552"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2800" b="1" i="0" u="none" strike="noStrike" cap="small" normalizeH="0" dirty="0" smtClean="0">
                <a:ln>
                  <a:noFill/>
                </a:ln>
                <a:solidFill>
                  <a:srgbClr val="C00000"/>
                </a:solidFill>
                <a:effectLst/>
                <a:latin typeface="Calibri Light" panose="020F0302020204030204" pitchFamily="34" charset="0"/>
                <a:ea typeface="Times New Roman" panose="02020603050405020304" pitchFamily="18" charset="0"/>
                <a:cs typeface="Calibri Light" panose="020F0302020204030204" pitchFamily="34" charset="0"/>
              </a:rPr>
              <a:t/>
            </a:r>
            <a:br>
              <a:rPr kumimoji="0" lang="de-DE" altLang="de-DE" sz="2800" b="1" i="0" u="none" strike="noStrike" cap="small" normalizeH="0" dirty="0" smtClean="0">
                <a:ln>
                  <a:noFill/>
                </a:ln>
                <a:solidFill>
                  <a:srgbClr val="C00000"/>
                </a:solidFill>
                <a:effectLst/>
                <a:latin typeface="Calibri Light" panose="020F0302020204030204" pitchFamily="34" charset="0"/>
                <a:ea typeface="Times New Roman" panose="02020603050405020304" pitchFamily="18" charset="0"/>
                <a:cs typeface="Calibri Light" panose="020F0302020204030204" pitchFamily="34" charset="0"/>
              </a:rPr>
            </a:br>
            <a:r>
              <a:rPr kumimoji="0" lang="de-DE" altLang="de-DE" sz="2800" b="1" i="0" u="none" strike="noStrike" cap="none" normalizeH="0" baseline="0" dirty="0" smtClean="0">
                <a:ln>
                  <a:noFill/>
                </a:ln>
                <a:solidFill>
                  <a:srgbClr val="C00000"/>
                </a:solidFill>
                <a:effectLst/>
                <a:latin typeface="Calibri Light" panose="020F0302020204030204" pitchFamily="34" charset="0"/>
                <a:ea typeface="Times New Roman" panose="02020603050405020304" pitchFamily="18" charset="0"/>
                <a:cs typeface="Calibri Light" panose="020F0302020204030204" pitchFamily="34" charset="0"/>
              </a:rPr>
              <a:t>Maria </a:t>
            </a:r>
            <a:r>
              <a:rPr kumimoji="0" lang="de-DE" altLang="de-DE" sz="2800" b="1" i="0" u="none" strike="noStrike" cap="none" normalizeH="0" baseline="0" dirty="0">
                <a:ln>
                  <a:noFill/>
                </a:ln>
                <a:solidFill>
                  <a:srgbClr val="C00000"/>
                </a:solidFill>
                <a:effectLst/>
                <a:latin typeface="Calibri Light" panose="020F0302020204030204" pitchFamily="34" charset="0"/>
                <a:ea typeface="Times New Roman" panose="02020603050405020304" pitchFamily="18" charset="0"/>
                <a:cs typeface="Calibri Light" panose="020F0302020204030204" pitchFamily="34" charset="0"/>
              </a:rPr>
              <a:t>Theresia </a:t>
            </a:r>
            <a:r>
              <a:rPr kumimoji="0" lang="de-DE" altLang="de-DE" sz="2800" b="1" i="0" u="none" strike="noStrike" cap="none" normalizeH="0" baseline="0" dirty="0" smtClean="0">
                <a:ln>
                  <a:noFill/>
                </a:ln>
                <a:solidFill>
                  <a:srgbClr val="C00000"/>
                </a:solidFill>
                <a:effectLst/>
                <a:latin typeface="Calibri Light" panose="020F0302020204030204" pitchFamily="34" charset="0"/>
                <a:ea typeface="Times New Roman" panose="02020603050405020304" pitchFamily="18" charset="0"/>
                <a:cs typeface="Calibri Light" panose="020F0302020204030204" pitchFamily="34" charset="0"/>
              </a:rPr>
              <a:t/>
            </a:r>
            <a:br>
              <a:rPr kumimoji="0" lang="de-DE" altLang="de-DE" sz="2800" b="1" i="0" u="none" strike="noStrike" cap="none" normalizeH="0" baseline="0" dirty="0" smtClean="0">
                <a:ln>
                  <a:noFill/>
                </a:ln>
                <a:solidFill>
                  <a:srgbClr val="C00000"/>
                </a:solidFill>
                <a:effectLst/>
                <a:latin typeface="Calibri Light" panose="020F0302020204030204" pitchFamily="34" charset="0"/>
                <a:ea typeface="Times New Roman" panose="02020603050405020304" pitchFamily="18" charset="0"/>
                <a:cs typeface="Calibri Light" panose="020F0302020204030204" pitchFamily="34" charset="0"/>
              </a:rPr>
            </a:br>
            <a:r>
              <a:rPr kumimoji="0" lang="de-DE" altLang="de-DE" sz="3600" i="0" u="none" strike="noStrike" cap="none" normalizeH="0" baseline="0" dirty="0" err="1" smtClean="0">
                <a:ln>
                  <a:noFill/>
                </a:ln>
                <a:solidFill>
                  <a:srgbClr val="C00000"/>
                </a:solidFill>
                <a:effectLst/>
                <a:latin typeface="Calibri Light" panose="020F0302020204030204" pitchFamily="34" charset="0"/>
                <a:ea typeface="Times New Roman" panose="02020603050405020304" pitchFamily="18" charset="0"/>
                <a:cs typeface="Calibri Light" panose="020F0302020204030204" pitchFamily="34" charset="0"/>
              </a:rPr>
              <a:t>Led</a:t>
            </a:r>
            <a:r>
              <a:rPr kumimoji="0" lang="de-DE" altLang="de-DE" sz="3600" i="0" u="none" strike="noStrike" cap="none" normalizeH="0" baseline="0" dirty="0" err="1" smtClean="0">
                <a:ln>
                  <a:noFill/>
                </a:ln>
                <a:solidFill>
                  <a:srgbClr val="C00000"/>
                </a:solidFill>
                <a:effectLst/>
                <a:latin typeface="Calibri" panose="020F0502020204030204" pitchFamily="34" charset="0"/>
                <a:ea typeface="Times New Roman" panose="02020603050405020304" pitchFamily="18" charset="0"/>
                <a:cs typeface="Calibri Light" panose="020F0302020204030204" pitchFamily="34" charset="0"/>
              </a:rPr>
              <a:t>ó</a:t>
            </a:r>
            <a:r>
              <a:rPr kumimoji="0" lang="de-DE" altLang="de-DE" sz="3600" i="0" u="none" strike="noStrike" cap="none" normalizeH="0" baseline="0" dirty="0" err="1" smtClean="0">
                <a:ln>
                  <a:noFill/>
                </a:ln>
                <a:solidFill>
                  <a:srgbClr val="C00000"/>
                </a:solidFill>
                <a:effectLst/>
                <a:latin typeface="Calibri Light" panose="020F0302020204030204" pitchFamily="34" charset="0"/>
                <a:ea typeface="Times New Roman" panose="02020603050405020304" pitchFamily="18" charset="0"/>
                <a:cs typeface="Calibri Light" panose="020F0302020204030204" pitchFamily="34" charset="0"/>
              </a:rPr>
              <a:t>chowska</a:t>
            </a:r>
            <a:r>
              <a:rPr kumimoji="0" lang="de-DE" altLang="de-DE" sz="3600" i="0" u="none" strike="noStrike" cap="none" normalizeH="0" baseline="0" dirty="0" smtClean="0">
                <a:ln>
                  <a:noFill/>
                </a:ln>
                <a:solidFill>
                  <a:srgbClr val="C00000"/>
                </a:solidFill>
                <a:effectLst/>
                <a:latin typeface="Calibri Light" panose="020F0302020204030204" pitchFamily="34" charset="0"/>
                <a:ea typeface="Times New Roman" panose="02020603050405020304" pitchFamily="18" charset="0"/>
                <a:cs typeface="Calibri Light" panose="020F0302020204030204" pitchFamily="34" charset="0"/>
              </a:rPr>
              <a:t> </a:t>
            </a:r>
            <a:br>
              <a:rPr kumimoji="0" lang="de-DE" altLang="de-DE" sz="3600" i="0" u="none" strike="noStrike" cap="none" normalizeH="0" baseline="0" dirty="0" smtClean="0">
                <a:ln>
                  <a:noFill/>
                </a:ln>
                <a:solidFill>
                  <a:srgbClr val="C00000"/>
                </a:solidFill>
                <a:effectLst/>
                <a:latin typeface="Calibri Light" panose="020F0302020204030204" pitchFamily="34" charset="0"/>
                <a:ea typeface="Times New Roman" panose="02020603050405020304" pitchFamily="18" charset="0"/>
                <a:cs typeface="Calibri Light" panose="020F0302020204030204" pitchFamily="34" charset="0"/>
              </a:rPr>
            </a:br>
            <a:r>
              <a:rPr kumimoji="0" lang="de-DE" altLang="de-DE" sz="3600" i="0" u="none" strike="noStrike" cap="none" normalizeH="0" baseline="0" dirty="0" smtClean="0">
                <a:ln>
                  <a:noFill/>
                </a:ln>
                <a:solidFill>
                  <a:srgbClr val="C00000"/>
                </a:solidFill>
                <a:effectLst/>
                <a:latin typeface="Calibri Light" panose="020F0302020204030204" pitchFamily="34" charset="0"/>
                <a:ea typeface="Times New Roman" panose="02020603050405020304" pitchFamily="18" charset="0"/>
                <a:cs typeface="Calibri Light" panose="020F0302020204030204" pitchFamily="34" charset="0"/>
              </a:rPr>
              <a:t>Schul-Award</a:t>
            </a:r>
            <a:r>
              <a:rPr kumimoji="0" lang="de-DE" altLang="de-DE" sz="3600" b="1" i="0" u="none" strike="noStrike" cap="none" normalizeH="0" baseline="0" dirty="0" smtClean="0">
                <a:ln>
                  <a:noFill/>
                </a:ln>
                <a:solidFill>
                  <a:srgbClr val="C00000"/>
                </a:solidFill>
                <a:effectLst/>
                <a:latin typeface="Calibri Light" panose="020F0302020204030204" pitchFamily="34" charset="0"/>
                <a:ea typeface="Times New Roman" panose="02020603050405020304" pitchFamily="18" charset="0"/>
                <a:cs typeface="Calibri Light" panose="020F0302020204030204" pitchFamily="34" charset="0"/>
              </a:rPr>
              <a:t/>
            </a:r>
            <a:br>
              <a:rPr kumimoji="0" lang="de-DE" altLang="de-DE" sz="3600" b="1" i="0" u="none" strike="noStrike" cap="none" normalizeH="0" baseline="0" dirty="0" smtClean="0">
                <a:ln>
                  <a:noFill/>
                </a:ln>
                <a:solidFill>
                  <a:srgbClr val="C00000"/>
                </a:solidFill>
                <a:effectLst/>
                <a:latin typeface="Calibri Light" panose="020F0302020204030204" pitchFamily="34" charset="0"/>
                <a:ea typeface="Times New Roman" panose="02020603050405020304" pitchFamily="18" charset="0"/>
                <a:cs typeface="Calibri Light" panose="020F0302020204030204" pitchFamily="34" charset="0"/>
              </a:rPr>
            </a:br>
            <a:r>
              <a:rPr lang="de-DE" altLang="de-DE" sz="1800" b="1" dirty="0" smtClean="0">
                <a:solidFill>
                  <a:schemeClr val="accent1"/>
                </a:solidFill>
                <a:latin typeface="Calibri Light" panose="020F0302020204030204" pitchFamily="34" charset="0"/>
                <a:ea typeface="Times New Roman" panose="02020603050405020304" pitchFamily="18" charset="0"/>
                <a:cs typeface="Calibri Light" panose="020F0302020204030204" pitchFamily="34" charset="0"/>
              </a:rPr>
              <a:t>2024/25</a:t>
            </a:r>
            <a:r>
              <a:rPr lang="de-DE" altLang="de-DE" sz="3600" b="1" dirty="0">
                <a:solidFill>
                  <a:srgbClr val="C00000"/>
                </a:solidFill>
                <a:latin typeface="Calibri Light" panose="020F0302020204030204" pitchFamily="34" charset="0"/>
                <a:ea typeface="Times New Roman" panose="02020603050405020304" pitchFamily="18" charset="0"/>
                <a:cs typeface="Calibri Light" panose="020F0302020204030204" pitchFamily="34" charset="0"/>
              </a:rPr>
              <a:t/>
            </a:r>
            <a:br>
              <a:rPr lang="de-DE" altLang="de-DE" sz="3600" b="1" dirty="0">
                <a:solidFill>
                  <a:srgbClr val="C00000"/>
                </a:solidFill>
                <a:latin typeface="Calibri Light" panose="020F0302020204030204" pitchFamily="34" charset="0"/>
                <a:ea typeface="Times New Roman" panose="02020603050405020304" pitchFamily="18" charset="0"/>
                <a:cs typeface="Calibri Light" panose="020F0302020204030204" pitchFamily="34" charset="0"/>
              </a:rPr>
            </a:br>
            <a:r>
              <a:rPr lang="de-DE" altLang="de-DE" sz="3600" b="1" dirty="0" smtClean="0">
                <a:solidFill>
                  <a:srgbClr val="C00000"/>
                </a:solidFill>
                <a:latin typeface="Calibri Light" panose="020F0302020204030204" pitchFamily="34" charset="0"/>
                <a:ea typeface="Times New Roman" panose="02020603050405020304" pitchFamily="18" charset="0"/>
                <a:cs typeface="Calibri Light" panose="020F0302020204030204" pitchFamily="34" charset="0"/>
              </a:rPr>
              <a:t/>
            </a:r>
            <a:br>
              <a:rPr lang="de-DE" altLang="de-DE" sz="3600" b="1" dirty="0" smtClean="0">
                <a:solidFill>
                  <a:srgbClr val="C00000"/>
                </a:solidFill>
                <a:latin typeface="Calibri Light" panose="020F0302020204030204" pitchFamily="34" charset="0"/>
                <a:ea typeface="Times New Roman" panose="02020603050405020304" pitchFamily="18" charset="0"/>
                <a:cs typeface="Calibri Light" panose="020F0302020204030204" pitchFamily="34" charset="0"/>
              </a:rPr>
            </a:br>
            <a:r>
              <a:rPr lang="de-DE" altLang="de-DE" sz="2400" b="1" cap="small" dirty="0" smtClean="0">
                <a:solidFill>
                  <a:schemeClr val="accent1"/>
                </a:solidFill>
                <a:latin typeface="Calibri Light" panose="020F0302020204030204" pitchFamily="34" charset="0"/>
                <a:ea typeface="Times New Roman" panose="02020603050405020304" pitchFamily="18" charset="0"/>
                <a:cs typeface="Calibri Light" panose="020F0302020204030204" pitchFamily="34" charset="0"/>
              </a:rPr>
              <a:t>Portfolio für Lehrpersonen und </a:t>
            </a:r>
            <a:r>
              <a:rPr lang="de-DE" altLang="de-DE" sz="2400" b="1" cap="small" dirty="0" err="1" smtClean="0">
                <a:solidFill>
                  <a:schemeClr val="accent1"/>
                </a:solidFill>
                <a:latin typeface="Calibri Light" panose="020F0302020204030204" pitchFamily="34" charset="0"/>
                <a:ea typeface="Times New Roman" panose="02020603050405020304" pitchFamily="18" charset="0"/>
                <a:cs typeface="Calibri Light" panose="020F0302020204030204" pitchFamily="34" charset="0"/>
              </a:rPr>
              <a:t>Gruppenleiter:innen</a:t>
            </a:r>
            <a:r>
              <a:rPr lang="de-DE" altLang="de-DE" sz="2800" b="1" cap="small" dirty="0" smtClean="0">
                <a:solidFill>
                  <a:srgbClr val="C00000"/>
                </a:solidFill>
                <a:latin typeface="Calibri Light" panose="020F0302020204030204" pitchFamily="34" charset="0"/>
                <a:ea typeface="Times New Roman" panose="02020603050405020304" pitchFamily="18" charset="0"/>
                <a:cs typeface="Calibri Light" panose="020F0302020204030204" pitchFamily="34" charset="0"/>
              </a:rPr>
              <a:t/>
            </a:r>
            <a:br>
              <a:rPr lang="de-DE" altLang="de-DE" sz="2800" b="1" cap="small" dirty="0" smtClean="0">
                <a:solidFill>
                  <a:srgbClr val="C00000"/>
                </a:solidFill>
                <a:latin typeface="Calibri Light" panose="020F0302020204030204" pitchFamily="34" charset="0"/>
                <a:ea typeface="Times New Roman" panose="02020603050405020304" pitchFamily="18" charset="0"/>
                <a:cs typeface="Calibri Light" panose="020F0302020204030204" pitchFamily="34" charset="0"/>
              </a:rPr>
            </a:br>
            <a:r>
              <a:rPr lang="de-DE" altLang="de-DE" sz="2800" b="1" cap="small" dirty="0" smtClean="0">
                <a:solidFill>
                  <a:schemeClr val="accent5">
                    <a:lumMod val="25000"/>
                  </a:schemeClr>
                </a:solidFill>
                <a:latin typeface="Calibri Light" panose="020F0302020204030204" pitchFamily="34" charset="0"/>
                <a:ea typeface="Times New Roman" panose="02020603050405020304" pitchFamily="18" charset="0"/>
                <a:cs typeface="Calibri Light" panose="020F0302020204030204" pitchFamily="34" charset="0"/>
              </a:rPr>
              <a:t/>
            </a:r>
            <a:br>
              <a:rPr lang="de-DE" altLang="de-DE" sz="2800" b="1" cap="small" dirty="0" smtClean="0">
                <a:solidFill>
                  <a:schemeClr val="accent5">
                    <a:lumMod val="25000"/>
                  </a:schemeClr>
                </a:solidFill>
                <a:latin typeface="Calibri Light" panose="020F0302020204030204" pitchFamily="34" charset="0"/>
                <a:ea typeface="Times New Roman" panose="02020603050405020304" pitchFamily="18" charset="0"/>
                <a:cs typeface="Calibri Light" panose="020F0302020204030204" pitchFamily="34" charset="0"/>
              </a:rPr>
            </a:br>
            <a:r>
              <a:rPr lang="de-DE" altLang="de-DE" sz="1800" b="1" dirty="0" smtClean="0">
                <a:solidFill>
                  <a:schemeClr val="bg2">
                    <a:lumMod val="50000"/>
                  </a:schemeClr>
                </a:solidFill>
                <a:latin typeface="Calibri Light" panose="020F0302020204030204" pitchFamily="34" charset="0"/>
                <a:ea typeface="Times New Roman" panose="02020603050405020304" pitchFamily="18" charset="0"/>
                <a:cs typeface="Calibri Light" panose="020F0302020204030204" pitchFamily="34" charset="0"/>
              </a:rPr>
              <a:t>www.ledochowska.at</a:t>
            </a:r>
            <a:r>
              <a:rPr lang="de-DE" altLang="de-DE" sz="2800" b="1" cap="small" dirty="0">
                <a:solidFill>
                  <a:srgbClr val="C00000"/>
                </a:solidFill>
                <a:latin typeface="Calibri Light" panose="020F0302020204030204" pitchFamily="34" charset="0"/>
                <a:ea typeface="Times New Roman" panose="02020603050405020304" pitchFamily="18" charset="0"/>
                <a:cs typeface="Calibri Light" panose="020F0302020204030204" pitchFamily="34" charset="0"/>
              </a:rPr>
              <a:t/>
            </a:r>
            <a:br>
              <a:rPr lang="de-DE" altLang="de-DE" sz="2800" b="1" cap="small" dirty="0">
                <a:solidFill>
                  <a:srgbClr val="C00000"/>
                </a:solidFill>
                <a:latin typeface="Calibri Light" panose="020F0302020204030204" pitchFamily="34" charset="0"/>
                <a:ea typeface="Times New Roman" panose="02020603050405020304" pitchFamily="18" charset="0"/>
                <a:cs typeface="Calibri Light" panose="020F0302020204030204" pitchFamily="34" charset="0"/>
              </a:rPr>
            </a:br>
            <a:r>
              <a:rPr lang="de-DE" altLang="de-DE" sz="2800" b="1" cap="small" dirty="0" smtClean="0">
                <a:solidFill>
                  <a:srgbClr val="C00000"/>
                </a:solidFill>
                <a:latin typeface="Calibri Light" panose="020F0302020204030204" pitchFamily="34" charset="0"/>
                <a:ea typeface="Times New Roman" panose="02020603050405020304" pitchFamily="18" charset="0"/>
                <a:cs typeface="Calibri Light" panose="020F0302020204030204" pitchFamily="34" charset="0"/>
              </a:rPr>
              <a:t/>
            </a:r>
            <a:br>
              <a:rPr lang="de-DE" altLang="de-DE" sz="2800" b="1" cap="small" dirty="0" smtClean="0">
                <a:solidFill>
                  <a:srgbClr val="C00000"/>
                </a:solidFill>
                <a:latin typeface="Calibri Light" panose="020F0302020204030204" pitchFamily="34" charset="0"/>
                <a:ea typeface="Times New Roman" panose="02020603050405020304" pitchFamily="18" charset="0"/>
                <a:cs typeface="Calibri Light" panose="020F0302020204030204" pitchFamily="34" charset="0"/>
              </a:rPr>
            </a:br>
            <a:endParaRPr kumimoji="0" lang="de-DE" altLang="de-DE" sz="1400" b="1" i="0" u="none" strike="noStrike" cap="small" normalizeH="0" dirty="0">
              <a:ln>
                <a:noFill/>
              </a:ln>
              <a:solidFill>
                <a:srgbClr val="C00000"/>
              </a:solidFill>
              <a:effectLst/>
              <a:latin typeface="Arial" panose="020B0604020202020204" pitchFamily="34" charset="0"/>
            </a:endParaRPr>
          </a:p>
        </p:txBody>
      </p:sp>
      <p:pic>
        <p:nvPicPr>
          <p:cNvPr id="11" name="Bild 1"/>
          <p:cNvPicPr/>
          <p:nvPr/>
        </p:nvPicPr>
        <p:blipFill>
          <a:blip r:embed="rId4" cstate="print">
            <a:extLst>
              <a:ext uri="{28A0092B-C50C-407E-A947-70E740481C1C}">
                <a14:useLocalDpi xmlns:a14="http://schemas.microsoft.com/office/drawing/2010/main" val="0"/>
              </a:ext>
            </a:extLst>
          </a:blip>
          <a:stretch>
            <a:fillRect/>
          </a:stretch>
        </p:blipFill>
        <p:spPr>
          <a:xfrm>
            <a:off x="8118757" y="539477"/>
            <a:ext cx="2051685" cy="914400"/>
          </a:xfrm>
          <a:prstGeom prst="rect">
            <a:avLst/>
          </a:prstGeom>
        </p:spPr>
      </p:pic>
      <p:pic>
        <p:nvPicPr>
          <p:cNvPr id="2" name="Grafik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71042" y="6157599"/>
            <a:ext cx="919519" cy="934718"/>
          </a:xfrm>
          <a:prstGeom prst="rect">
            <a:avLst/>
          </a:prstGeom>
        </p:spPr>
      </p:pic>
    </p:spTree>
    <p:extLst>
      <p:ext uri="{BB962C8B-B14F-4D97-AF65-F5344CB8AC3E}">
        <p14:creationId xmlns:p14="http://schemas.microsoft.com/office/powerpoint/2010/main" val="605652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49000"/>
          </a:schemeClr>
        </a:solidFill>
        <a:effectLst/>
      </p:bgPr>
    </p:bg>
    <p:spTree>
      <p:nvGrpSpPr>
        <p:cNvPr id="1" name=""/>
        <p:cNvGrpSpPr/>
        <p:nvPr/>
      </p:nvGrpSpPr>
      <p:grpSpPr>
        <a:xfrm>
          <a:off x="0" y="0"/>
          <a:ext cx="0" cy="0"/>
          <a:chOff x="0" y="0"/>
          <a:chExt cx="0" cy="0"/>
        </a:xfrm>
      </p:grpSpPr>
      <p:sp>
        <p:nvSpPr>
          <p:cNvPr id="2" name="Bildplatzhalter 1">
            <a:extLst>
              <a:ext uri="{FF2B5EF4-FFF2-40B4-BE49-F238E27FC236}">
                <a16:creationId xmlns:a16="http://schemas.microsoft.com/office/drawing/2014/main" id="{54CBEB5C-34EB-7ABF-5416-38CBF411D11C}"/>
              </a:ext>
            </a:extLst>
          </p:cNvPr>
          <p:cNvSpPr>
            <a:spLocks noGrp="1"/>
          </p:cNvSpPr>
          <p:nvPr>
            <p:ph type="pic" sz="quarter" idx="4294967295"/>
          </p:nvPr>
        </p:nvSpPr>
        <p:spPr>
          <a:xfrm>
            <a:off x="0" y="1081088"/>
            <a:ext cx="10691813" cy="4426941"/>
          </a:xfrm>
        </p:spPr>
        <p:txBody>
          <a:bodyPr>
            <a:normAutofit/>
          </a:bodyPr>
          <a:lstStyle/>
          <a:p>
            <a:endParaRPr lang="de-DE" sz="1200" dirty="0">
              <a:latin typeface="Segoe UI" panose="020B0502040204020203" pitchFamily="34" charset="0"/>
              <a:ea typeface="Times New Roman" panose="02020603050405020304" pitchFamily="18" charset="0"/>
            </a:endParaRPr>
          </a:p>
          <a:p>
            <a:pPr marL="0" indent="0">
              <a:buNone/>
            </a:pPr>
            <a:r>
              <a:rPr lang="de-DE" sz="1800" dirty="0">
                <a:solidFill>
                  <a:srgbClr val="FFFFFF"/>
                </a:solidFill>
                <a:effectLst/>
                <a:latin typeface="Segoe UI" panose="020B0502040204020203" pitchFamily="34" charset="0"/>
                <a:ea typeface="Times New Roman" panose="02020603050405020304" pitchFamily="18" charset="0"/>
              </a:rPr>
              <a:t> </a:t>
            </a:r>
            <a:endParaRPr lang="de-AT" dirty="0"/>
          </a:p>
        </p:txBody>
      </p:sp>
      <p:sp>
        <p:nvSpPr>
          <p:cNvPr id="6" name="Textfeld 5"/>
          <p:cNvSpPr txBox="1"/>
          <p:nvPr/>
        </p:nvSpPr>
        <p:spPr>
          <a:xfrm>
            <a:off x="485366" y="251446"/>
            <a:ext cx="9757084" cy="7248138"/>
          </a:xfrm>
          <a:prstGeom prst="rect">
            <a:avLst/>
          </a:prstGeom>
          <a:noFill/>
        </p:spPr>
        <p:txBody>
          <a:bodyPr wrap="square" rtlCol="0">
            <a:spAutoFit/>
          </a:bodyPr>
          <a:lstStyle/>
          <a:p>
            <a:pPr defTabSz="801929">
              <a:spcBef>
                <a:spcPts val="877"/>
              </a:spcBef>
              <a:spcAft>
                <a:spcPts val="600"/>
              </a:spcAft>
              <a:buClr>
                <a:schemeClr val="accent1"/>
              </a:buClr>
            </a:pPr>
            <a:r>
              <a:rPr lang="de-DE" sz="3000" dirty="0" smtClean="0">
                <a:solidFill>
                  <a:schemeClr val="accent1"/>
                </a:solidFill>
                <a:latin typeface="Abhaya Libre SemiBold" panose="02000503000000000000" pitchFamily="2" charset="77"/>
                <a:cs typeface="Abhaya Libre SemiBold" panose="02000503000000000000" pitchFamily="2" charset="77"/>
              </a:rPr>
              <a:t>									Grußworte</a:t>
            </a:r>
            <a:endParaRPr lang="de-DE" sz="3000" dirty="0">
              <a:solidFill>
                <a:schemeClr val="accent1"/>
              </a:solidFill>
              <a:latin typeface="Abhaya Libre SemiBold" panose="02000503000000000000" pitchFamily="2" charset="77"/>
              <a:cs typeface="Abhaya Libre SemiBold" panose="02000503000000000000" pitchFamily="2" charset="77"/>
            </a:endParaRPr>
          </a:p>
          <a:p>
            <a:pPr algn="ctr">
              <a:spcAft>
                <a:spcPts val="600"/>
              </a:spcAft>
            </a:pPr>
            <a:r>
              <a:rPr lang="de-DE" sz="1600" b="1" dirty="0" smtClean="0"/>
              <a:t>Sehr </a:t>
            </a:r>
            <a:r>
              <a:rPr lang="de-DE" sz="1600" b="1" dirty="0" smtClean="0"/>
              <a:t>geehrte Schülerinnen, sehr geehrte Schüler,</a:t>
            </a:r>
            <a:endParaRPr lang="de-DE" sz="1600" b="1" dirty="0"/>
          </a:p>
          <a:p>
            <a:pPr>
              <a:spcAft>
                <a:spcPts val="600"/>
              </a:spcAft>
            </a:pPr>
            <a:r>
              <a:rPr lang="de-DE" sz="1200" dirty="0"/>
              <a:t> </a:t>
            </a:r>
            <a:endParaRPr lang="de-DE" sz="1200" dirty="0" smtClean="0"/>
          </a:p>
          <a:p>
            <a:pPr>
              <a:spcAft>
                <a:spcPts val="600"/>
              </a:spcAft>
            </a:pPr>
            <a:r>
              <a:rPr lang="de-DE" sz="1400" dirty="0"/>
              <a:t>h</a:t>
            </a:r>
            <a:r>
              <a:rPr lang="de-DE" sz="1400" dirty="0" smtClean="0"/>
              <a:t>abt ihr schon einmal von Maria Theresia </a:t>
            </a:r>
            <a:r>
              <a:rPr lang="de-DE" sz="1400" dirty="0" err="1" smtClean="0"/>
              <a:t>Ledóchowska</a:t>
            </a:r>
            <a:r>
              <a:rPr lang="de-DE" sz="1400" dirty="0" smtClean="0"/>
              <a:t> </a:t>
            </a:r>
            <a:r>
              <a:rPr lang="de-DE" sz="1400" dirty="0" smtClean="0"/>
              <a:t>gehört?  Sie war ein frohes und sehr mutiges Mädchen. Sie hatte viele Talente und Begabungen: im Malen, Klavierspielen und vor allem im Schreiben. Sie liebte Ausflüge in die Natur und in die anderen Städte, besuchte Konzerte, Theater und Kunstaustellungen. Das wertvollste an ihr war aber ihr gutes und liebendes Herz. Sie hat nicht nur ihre Eltern und Freunde sehr geliebt; ihr Herz war von jedem menschlichen Leid tief berührt. Am tiefsten machte das Schicksal der versklavten Menschen in Afrika betroffen, die zur Arbeit in andere Länder wie z.B. die USA verschleppt wurden.</a:t>
            </a:r>
          </a:p>
          <a:p>
            <a:pPr>
              <a:spcAft>
                <a:spcPts val="600"/>
              </a:spcAft>
            </a:pPr>
            <a:r>
              <a:rPr lang="de-DE" sz="1400" dirty="0" smtClean="0"/>
              <a:t>Als </a:t>
            </a:r>
            <a:r>
              <a:rPr lang="de-DE" sz="1400" dirty="0"/>
              <a:t>junge Adelige lebte sie am toskanischen Hof in Salzburg. Als sie aber vom Los der Sklaven erfuhr, beschloss sie sofort, ihr schriftstellerisches Talent und ihr ganzes Leben einzusetzen, um das Schicksal der versklavten Menschen zu ändern.  Sie schrieb Artikel gegen diese Ungerechtigkeit und gab eine eigene Zeitschrift heraus. Sie appellierte bei Versammlungen und Kongressen an die Großen dieser Welt. Sie reiste durch halb Europa, um auf den Menschenhandel aufmerksam zu machen. Sie gründete mit Gleichgesinnten einen Verein und unternahm konkrete Schritte um viele Versklavte in Afrika, besonders Kinder, zu befreien. </a:t>
            </a:r>
          </a:p>
          <a:p>
            <a:pPr>
              <a:spcAft>
                <a:spcPts val="600"/>
              </a:spcAft>
            </a:pPr>
            <a:r>
              <a:rPr lang="de-DE" sz="1400" dirty="0"/>
              <a:t>Auch das Schicksal der Mädchen und Frauen in Afrika lag ihr besonders am Herzen, weil sie ungerecht behandelt wurden. Afrikanische Mädchen im Alter von 8-10 Jahren waren häufig zur Ehe gezwungen und waren nicht frei. Das traf sie tief ins Herz und sie wollte ihnen helfen.</a:t>
            </a:r>
          </a:p>
          <a:p>
            <a:pPr>
              <a:spcAft>
                <a:spcPts val="600"/>
              </a:spcAft>
            </a:pPr>
            <a:r>
              <a:rPr lang="de-DE" sz="1400" dirty="0"/>
              <a:t>Ich ermutige euch zu überlegen, was würde Maria Theresia angesichts vieler Ungerechtigkeit in der Welt heutzutage tun? Ihr könnt eure Vorstellungen in verschiedener Form zu Ausdruck bringen. Ich bin gespannt auf eure tollen Vorschläge (kreative Kunstwerke!) Es lohnt sich Gutes zu tun solange wir leben!</a:t>
            </a:r>
          </a:p>
          <a:p>
            <a:pPr>
              <a:spcAft>
                <a:spcPts val="600"/>
              </a:spcAft>
            </a:pPr>
            <a:r>
              <a:rPr lang="de-DE" sz="1400" dirty="0"/>
              <a:t> </a:t>
            </a:r>
            <a:endParaRPr lang="de-DE" sz="1200" dirty="0"/>
          </a:p>
          <a:p>
            <a:pPr>
              <a:lnSpc>
                <a:spcPct val="150000"/>
              </a:lnSpc>
              <a:spcAft>
                <a:spcPts val="600"/>
              </a:spcAft>
            </a:pPr>
            <a:r>
              <a:rPr lang="de-DE" sz="1400" dirty="0"/>
              <a:t>„Mein Prinzip ist es Gutes zu tun, wo man es nur kann!“ sagte Maria Theresia </a:t>
            </a:r>
            <a:r>
              <a:rPr lang="de-DE" sz="1400" dirty="0" err="1" smtClean="0"/>
              <a:t>Ledóchowska</a:t>
            </a:r>
            <a:endParaRPr lang="de-DE" sz="1400" dirty="0"/>
          </a:p>
          <a:p>
            <a:pPr>
              <a:lnSpc>
                <a:spcPct val="150000"/>
              </a:lnSpc>
              <a:spcAft>
                <a:spcPts val="600"/>
              </a:spcAft>
            </a:pPr>
            <a:r>
              <a:rPr lang="de-DE" sz="1400" dirty="0"/>
              <a:t>Danke für euren Einsatz! </a:t>
            </a:r>
          </a:p>
          <a:p>
            <a:pPr algn="ctr"/>
            <a:r>
              <a:rPr lang="de-DE" sz="1400" b="1" dirty="0"/>
              <a:t> Mit lieben Grüßen,</a:t>
            </a:r>
          </a:p>
          <a:p>
            <a:pPr algn="ctr"/>
            <a:r>
              <a:rPr lang="de-DE" sz="1400" b="1" dirty="0">
                <a:solidFill>
                  <a:schemeClr val="accent1"/>
                </a:solidFill>
              </a:rPr>
              <a:t>Eure Sr. Ursula Lorek</a:t>
            </a:r>
          </a:p>
          <a:p>
            <a:pPr algn="ctr"/>
            <a:r>
              <a:rPr lang="de-DE" sz="1400" dirty="0"/>
              <a:t>(Oberin der Gemeinschaft der Missionsschwestern in Maria Sorg)</a:t>
            </a:r>
          </a:p>
          <a:p>
            <a:pPr>
              <a:lnSpc>
                <a:spcPct val="150000"/>
              </a:lnSpc>
              <a:spcAft>
                <a:spcPts val="600"/>
              </a:spcAft>
            </a:pPr>
            <a:endParaRPr lang="de-DE" sz="1200" dirty="0"/>
          </a:p>
          <a:p>
            <a:pPr>
              <a:spcAft>
                <a:spcPts val="600"/>
              </a:spcAft>
            </a:pPr>
            <a:endParaRPr lang="de-DE" sz="1200" dirty="0"/>
          </a:p>
        </p:txBody>
      </p:sp>
    </p:spTree>
    <p:extLst>
      <p:ext uri="{BB962C8B-B14F-4D97-AF65-F5344CB8AC3E}">
        <p14:creationId xmlns:p14="http://schemas.microsoft.com/office/powerpoint/2010/main" val="9443057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7"/>
          </p:nvPr>
        </p:nvSpPr>
        <p:spPr>
          <a:xfrm>
            <a:off x="483081" y="1825067"/>
            <a:ext cx="5654913" cy="4403041"/>
          </a:xfrm>
        </p:spPr>
        <p:txBody>
          <a:bodyPr>
            <a:noAutofit/>
          </a:bodyPr>
          <a:lstStyle/>
          <a:p>
            <a:pPr marL="0" indent="0" algn="just">
              <a:buNone/>
            </a:pPr>
            <a:r>
              <a:rPr lang="de-DE" dirty="0">
                <a:latin typeface="+mn-lt"/>
              </a:rPr>
              <a:t>Dieses Portfolio bietet einen </a:t>
            </a:r>
            <a:r>
              <a:rPr lang="de-DE" b="1" dirty="0">
                <a:latin typeface="+mn-lt"/>
              </a:rPr>
              <a:t>religions- und gestaltpädagogischen Einblick </a:t>
            </a:r>
            <a:r>
              <a:rPr lang="de-DE" dirty="0">
                <a:latin typeface="+mn-lt"/>
              </a:rPr>
              <a:t>in das Leben von Maria Theresia Ledóchowska. </a:t>
            </a:r>
            <a:endParaRPr lang="de-DE" dirty="0" smtClean="0">
              <a:latin typeface="+mn-lt"/>
            </a:endParaRPr>
          </a:p>
          <a:p>
            <a:pPr marL="0" indent="0" algn="just">
              <a:buNone/>
            </a:pPr>
            <a:r>
              <a:rPr lang="de-DE" dirty="0" smtClean="0">
                <a:latin typeface="+mn-lt"/>
              </a:rPr>
              <a:t>Es </a:t>
            </a:r>
            <a:r>
              <a:rPr lang="de-DE" dirty="0">
                <a:latin typeface="+mn-lt"/>
              </a:rPr>
              <a:t>fokussiert sich auf </a:t>
            </a:r>
            <a:r>
              <a:rPr lang="de-DE" b="1" dirty="0">
                <a:latin typeface="+mn-lt"/>
              </a:rPr>
              <a:t>biographisches Arbeiten, Erinnerungslernen und den Gegenwartsbezug durch Schülerprojekte</a:t>
            </a:r>
            <a:r>
              <a:rPr lang="de-DE" dirty="0">
                <a:latin typeface="+mn-lt"/>
              </a:rPr>
              <a:t>, die im Wettbewerb finalisiert werden. Der Maria Theresia Ledóchowska Award inspiriert Schüler, sich mit den Werten </a:t>
            </a:r>
            <a:r>
              <a:rPr lang="de-DE" dirty="0" err="1">
                <a:latin typeface="+mn-lt"/>
              </a:rPr>
              <a:t>Ledóchowskas</a:t>
            </a:r>
            <a:r>
              <a:rPr lang="de-DE" dirty="0">
                <a:latin typeface="+mn-lt"/>
              </a:rPr>
              <a:t> auseinanderzusetzen und sie in ihrem Handeln zu reflektieren. </a:t>
            </a:r>
            <a:endParaRPr lang="de-DE" dirty="0" smtClean="0">
              <a:latin typeface="+mn-lt"/>
            </a:endParaRPr>
          </a:p>
          <a:p>
            <a:pPr marL="0" indent="0" algn="just">
              <a:buNone/>
            </a:pPr>
            <a:r>
              <a:rPr lang="de-DE" b="1" dirty="0" smtClean="0">
                <a:latin typeface="+mn-lt"/>
              </a:rPr>
              <a:t>Veranstalter </a:t>
            </a:r>
            <a:r>
              <a:rPr lang="de-DE" b="1" dirty="0">
                <a:latin typeface="+mn-lt"/>
              </a:rPr>
              <a:t>ist das Amt für Schule und Bildung der Erzdiözese Salzburg</a:t>
            </a:r>
            <a:r>
              <a:rPr lang="de-DE" dirty="0">
                <a:latin typeface="+mn-lt"/>
              </a:rPr>
              <a:t>, in Kooperation mit verschiedenen Institutionen. Die Homepage </a:t>
            </a:r>
            <a:r>
              <a:rPr lang="de-DE" b="1" dirty="0">
                <a:latin typeface="+mn-lt"/>
              </a:rPr>
              <a:t>www.ledochowska.at</a:t>
            </a:r>
            <a:r>
              <a:rPr lang="de-DE" dirty="0">
                <a:latin typeface="+mn-lt"/>
              </a:rPr>
              <a:t> bietet umfassende Informationen und eine Plattform für </a:t>
            </a:r>
            <a:r>
              <a:rPr lang="de-DE" dirty="0" smtClean="0">
                <a:latin typeface="+mn-lt"/>
              </a:rPr>
              <a:t>die Präsentation der Künstlerischen Arbeiten der Jugendlichen. Der Publikumsaward </a:t>
            </a:r>
            <a:r>
              <a:rPr lang="de-DE" dirty="0">
                <a:latin typeface="+mn-lt"/>
              </a:rPr>
              <a:t>fördert das Engagement und den Zusammenhalt der </a:t>
            </a:r>
            <a:r>
              <a:rPr lang="de-DE" dirty="0" smtClean="0">
                <a:latin typeface="+mn-lt"/>
              </a:rPr>
              <a:t>Schulgemeinschaft. </a:t>
            </a:r>
            <a:endParaRPr lang="de-DE" sz="1800" dirty="0"/>
          </a:p>
        </p:txBody>
      </p:sp>
      <p:sp>
        <p:nvSpPr>
          <p:cNvPr id="4" name="Textplatzhalter 3"/>
          <p:cNvSpPr>
            <a:spLocks noGrp="1"/>
          </p:cNvSpPr>
          <p:nvPr>
            <p:ph type="body" sz="quarter" idx="18"/>
          </p:nvPr>
        </p:nvSpPr>
        <p:spPr/>
        <p:txBody>
          <a:bodyPr/>
          <a:lstStyle/>
          <a:p>
            <a:r>
              <a:rPr lang="de-DE" dirty="0" smtClean="0"/>
              <a:t>Einleitung</a:t>
            </a:r>
            <a:endParaRPr lang="de-DE"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2090" y="1082249"/>
            <a:ext cx="2142786" cy="3706784"/>
          </a:xfrm>
          <a:prstGeom prst="rect">
            <a:avLst/>
          </a:prstGeom>
          <a:ln>
            <a:noFill/>
          </a:ln>
          <a:effectLst>
            <a:outerShdw blurRad="292100" dist="139700" dir="2700000" algn="tl" rotWithShape="0">
              <a:srgbClr val="333333">
                <a:alpha val="65000"/>
              </a:srgbClr>
            </a:outerShdw>
          </a:effectLst>
        </p:spPr>
      </p:pic>
      <p:sp>
        <p:nvSpPr>
          <p:cNvPr id="10" name="Textfeld 9"/>
          <p:cNvSpPr txBox="1"/>
          <p:nvPr/>
        </p:nvSpPr>
        <p:spPr>
          <a:xfrm>
            <a:off x="6498034" y="5364013"/>
            <a:ext cx="3672408" cy="430887"/>
          </a:xfrm>
          <a:prstGeom prst="rect">
            <a:avLst/>
          </a:prstGeom>
          <a:noFill/>
        </p:spPr>
        <p:txBody>
          <a:bodyPr wrap="square" rtlCol="0">
            <a:spAutoFit/>
          </a:bodyPr>
          <a:lstStyle/>
          <a:p>
            <a:r>
              <a:rPr lang="de-DE" sz="1100" dirty="0" smtClean="0"/>
              <a:t>Maria Theresia Ledóchowska am Toskanischen Hof mit 22 Jahren</a:t>
            </a:r>
            <a:endParaRPr lang="de-DE" sz="1100" dirty="0"/>
          </a:p>
        </p:txBody>
      </p:sp>
      <p:sp>
        <p:nvSpPr>
          <p:cNvPr id="11" name="Textfeld 10"/>
          <p:cNvSpPr txBox="1"/>
          <p:nvPr/>
        </p:nvSpPr>
        <p:spPr>
          <a:xfrm>
            <a:off x="6498034" y="5794900"/>
            <a:ext cx="3528392" cy="246221"/>
          </a:xfrm>
          <a:prstGeom prst="rect">
            <a:avLst/>
          </a:prstGeom>
          <a:noFill/>
        </p:spPr>
        <p:txBody>
          <a:bodyPr wrap="square" rtlCol="0">
            <a:spAutoFit/>
          </a:bodyPr>
          <a:lstStyle/>
          <a:p>
            <a:pPr algn="r"/>
            <a:r>
              <a:rPr lang="de-DE" sz="1000" dirty="0" smtClean="0"/>
              <a:t>© Missionshaus Maria Sorg</a:t>
            </a:r>
            <a:endParaRPr lang="de-DE" sz="1000" dirty="0"/>
          </a:p>
        </p:txBody>
      </p:sp>
    </p:spTree>
    <p:extLst>
      <p:ext uri="{BB962C8B-B14F-4D97-AF65-F5344CB8AC3E}">
        <p14:creationId xmlns:p14="http://schemas.microsoft.com/office/powerpoint/2010/main" val="22336977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7"/>
          </p:nvPr>
        </p:nvSpPr>
        <p:spPr>
          <a:xfrm>
            <a:off x="483081" y="2267669"/>
            <a:ext cx="5726921" cy="4248472"/>
          </a:xfrm>
        </p:spPr>
        <p:txBody>
          <a:bodyPr>
            <a:normAutofit fontScale="55000" lnSpcReduction="20000"/>
          </a:bodyPr>
          <a:lstStyle/>
          <a:p>
            <a:r>
              <a:rPr lang="de-DE" sz="2000" b="1" dirty="0" smtClean="0"/>
              <a:t>Geboren</a:t>
            </a:r>
            <a:r>
              <a:rPr lang="de-DE" sz="2000" b="1" dirty="0"/>
              <a:t>:</a:t>
            </a:r>
            <a:r>
              <a:rPr lang="de-DE" sz="2000" dirty="0"/>
              <a:t> 29. April 1863 in </a:t>
            </a:r>
            <a:r>
              <a:rPr lang="de-DE" sz="2000" dirty="0" err="1"/>
              <a:t>Loosdorf</a:t>
            </a:r>
            <a:r>
              <a:rPr lang="de-DE" sz="2000" dirty="0"/>
              <a:t>, Niederösterreich</a:t>
            </a:r>
          </a:p>
          <a:p>
            <a:r>
              <a:rPr lang="de-DE" sz="2000" b="1" dirty="0"/>
              <a:t>Leben und Wirken: </a:t>
            </a:r>
            <a:r>
              <a:rPr lang="de-DE" sz="2000" dirty="0"/>
              <a:t>besonders im von ihr gegründeten Kloster Maria Sorg bei Bergheim/Salzburg</a:t>
            </a:r>
          </a:p>
          <a:p>
            <a:r>
              <a:rPr lang="de-DE" sz="2000" b="1" dirty="0"/>
              <a:t>Gestorben: </a:t>
            </a:r>
            <a:r>
              <a:rPr lang="de-DE" sz="2000" dirty="0"/>
              <a:t>6. Juli 1922 in Rom</a:t>
            </a:r>
          </a:p>
          <a:p>
            <a:r>
              <a:rPr lang="de-DE" sz="2000" b="1" dirty="0"/>
              <a:t>Datum der Seligsprechung:</a:t>
            </a:r>
            <a:r>
              <a:rPr lang="de-DE" sz="2000" dirty="0"/>
              <a:t> 19. Okt. 1975 durch Papst Paul VI. in Rom</a:t>
            </a:r>
          </a:p>
          <a:p>
            <a:r>
              <a:rPr lang="de-DE" sz="2000" b="1" dirty="0"/>
              <a:t>Gedenktag:</a:t>
            </a:r>
            <a:r>
              <a:rPr lang="de-DE" sz="2000" dirty="0"/>
              <a:t> 6. Juli</a:t>
            </a:r>
          </a:p>
          <a:p>
            <a:r>
              <a:rPr lang="de-DE" sz="2000" b="1" dirty="0"/>
              <a:t>Bekannt als:</a:t>
            </a:r>
            <a:r>
              <a:rPr lang="de-DE" sz="2000" dirty="0"/>
              <a:t> Katholische Ordensgründerin, Missionarin, Publizistin und Dramatikerin und </a:t>
            </a:r>
            <a:r>
              <a:rPr lang="de-DE" sz="2000" i="1" dirty="0"/>
              <a:t>Jüngste Selige Salzburgs</a:t>
            </a:r>
            <a:r>
              <a:rPr lang="de-DE" sz="2000" dirty="0"/>
              <a:t>.</a:t>
            </a:r>
          </a:p>
          <a:p>
            <a:r>
              <a:rPr lang="de-DE" sz="2000" b="1" dirty="0"/>
              <a:t>Gründung der Petrus </a:t>
            </a:r>
            <a:r>
              <a:rPr lang="de-DE" sz="2000" b="1" dirty="0" err="1"/>
              <a:t>Claver</a:t>
            </a:r>
            <a:r>
              <a:rPr lang="de-DE" sz="2000" b="1" dirty="0"/>
              <a:t>-Sodalität: </a:t>
            </a:r>
            <a:r>
              <a:rPr lang="de-DE" sz="2000" dirty="0"/>
              <a:t>Diese Organisation setzte sich für die Befreiung von Sklaven in Afrika ein und wurde 1897 vom Vatikan als Ordensgemeinschaft anerkannt.</a:t>
            </a:r>
          </a:p>
          <a:p>
            <a:r>
              <a:rPr lang="de-DE" sz="2000" b="1" dirty="0"/>
              <a:t>Publizistische Tätigkeit: </a:t>
            </a:r>
            <a:r>
              <a:rPr lang="de-DE" sz="2000" dirty="0"/>
              <a:t>Sie gründete mehrere Zeitschriften und verfasste Dramen, um das Bewusstsein für die Sklaverei in Afrika zu schärfen, meist mit einem männlichen Pseudonym.</a:t>
            </a:r>
          </a:p>
          <a:p>
            <a:endParaRPr lang="de-DE" dirty="0"/>
          </a:p>
        </p:txBody>
      </p:sp>
      <p:sp>
        <p:nvSpPr>
          <p:cNvPr id="4" name="Textplatzhalter 3"/>
          <p:cNvSpPr>
            <a:spLocks noGrp="1"/>
          </p:cNvSpPr>
          <p:nvPr>
            <p:ph type="body" sz="quarter" idx="18"/>
          </p:nvPr>
        </p:nvSpPr>
        <p:spPr/>
        <p:txBody>
          <a:bodyPr/>
          <a:lstStyle/>
          <a:p>
            <a:r>
              <a:rPr lang="de-DE" sz="2400" dirty="0"/>
              <a:t>Selige Maria Theresia Ledóchowska – Eckdaten zu ihrem Leben</a:t>
            </a:r>
          </a:p>
          <a:p>
            <a:endParaRPr lang="de-DE" dirty="0"/>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8114" y="1081453"/>
            <a:ext cx="2396714" cy="3878172"/>
          </a:xfrm>
          <a:prstGeom prst="rect">
            <a:avLst/>
          </a:prstGeom>
          <a:ln>
            <a:noFill/>
          </a:ln>
          <a:effectLst>
            <a:outerShdw blurRad="292100" dist="139700" dir="2700000" algn="tl" rotWithShape="0">
              <a:srgbClr val="333333">
                <a:alpha val="65000"/>
              </a:srgbClr>
            </a:outerShdw>
          </a:effectLst>
        </p:spPr>
      </p:pic>
      <p:sp>
        <p:nvSpPr>
          <p:cNvPr id="7" name="Textfeld 6"/>
          <p:cNvSpPr txBox="1"/>
          <p:nvPr/>
        </p:nvSpPr>
        <p:spPr>
          <a:xfrm>
            <a:off x="6354018" y="5147989"/>
            <a:ext cx="3888432" cy="261610"/>
          </a:xfrm>
          <a:prstGeom prst="rect">
            <a:avLst/>
          </a:prstGeom>
          <a:noFill/>
        </p:spPr>
        <p:txBody>
          <a:bodyPr wrap="square" rtlCol="0">
            <a:spAutoFit/>
          </a:bodyPr>
          <a:lstStyle/>
          <a:p>
            <a:pPr algn="ctr"/>
            <a:r>
              <a:rPr lang="de-DE" sz="1100" dirty="0" smtClean="0"/>
              <a:t>12jährige Maria Theresia Ledóchowska mit Bruder </a:t>
            </a:r>
            <a:endParaRPr lang="de-DE" dirty="0"/>
          </a:p>
        </p:txBody>
      </p:sp>
      <p:sp>
        <p:nvSpPr>
          <p:cNvPr id="8" name="Textfeld 7"/>
          <p:cNvSpPr txBox="1"/>
          <p:nvPr/>
        </p:nvSpPr>
        <p:spPr>
          <a:xfrm>
            <a:off x="6354018" y="5796061"/>
            <a:ext cx="3456384" cy="246221"/>
          </a:xfrm>
          <a:prstGeom prst="rect">
            <a:avLst/>
          </a:prstGeom>
          <a:noFill/>
        </p:spPr>
        <p:txBody>
          <a:bodyPr wrap="square" rtlCol="0">
            <a:spAutoFit/>
          </a:bodyPr>
          <a:lstStyle/>
          <a:p>
            <a:pPr algn="r"/>
            <a:r>
              <a:rPr lang="de-DE" sz="1000" dirty="0" smtClean="0"/>
              <a:t>© Missionshaus Maria Sorg</a:t>
            </a:r>
            <a:endParaRPr lang="de-DE" sz="1000" dirty="0"/>
          </a:p>
        </p:txBody>
      </p:sp>
    </p:spTree>
    <p:extLst>
      <p:ext uri="{BB962C8B-B14F-4D97-AF65-F5344CB8AC3E}">
        <p14:creationId xmlns:p14="http://schemas.microsoft.com/office/powerpoint/2010/main" val="1151579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7"/>
          </p:nvPr>
        </p:nvSpPr>
        <p:spPr>
          <a:xfrm>
            <a:off x="483080" y="2275426"/>
            <a:ext cx="9471338" cy="3968333"/>
          </a:xfrm>
        </p:spPr>
        <p:txBody>
          <a:bodyPr/>
          <a:lstStyle/>
          <a:p>
            <a:r>
              <a:rPr lang="de-DE" sz="1600" b="1" dirty="0" smtClean="0"/>
              <a:t>Kreatives &amp; soziales Engagement</a:t>
            </a:r>
            <a:r>
              <a:rPr lang="de-DE" sz="1600" b="1" dirty="0"/>
              <a:t>:</a:t>
            </a:r>
            <a:r>
              <a:rPr lang="de-DE" sz="1600" dirty="0"/>
              <a:t> Schülerinnen und Schüler sollen ermutigt werden, sich aktiv für soziale Gerechtigkeit und humanitäre Anliegen einzusetzen</a:t>
            </a:r>
            <a:r>
              <a:rPr lang="de-DE" sz="1600" dirty="0" smtClean="0"/>
              <a:t>.</a:t>
            </a:r>
          </a:p>
          <a:p>
            <a:endParaRPr lang="de-DE" sz="1600" dirty="0"/>
          </a:p>
          <a:p>
            <a:r>
              <a:rPr lang="de-DE" sz="1600" b="1" dirty="0"/>
              <a:t>Bildung und Bewusstsein: </a:t>
            </a:r>
            <a:r>
              <a:rPr lang="de-DE" sz="1600" dirty="0"/>
              <a:t>Der Award soll das historische und kulturelle Bewusstsein der Schülerinnen und Schüler stärken, indem sie sich mit der Geschichte und den Werten von Maria Theresia Ledóchowska auseinandersetzen und Bezüge zur Gegenwart finden. </a:t>
            </a:r>
          </a:p>
          <a:p>
            <a:pPr marL="0" indent="0">
              <a:buNone/>
            </a:pPr>
            <a:endParaRPr lang="de-DE" dirty="0"/>
          </a:p>
        </p:txBody>
      </p:sp>
      <p:sp>
        <p:nvSpPr>
          <p:cNvPr id="4" name="Textplatzhalter 3"/>
          <p:cNvSpPr>
            <a:spLocks noGrp="1"/>
          </p:cNvSpPr>
          <p:nvPr>
            <p:ph type="body" sz="quarter" idx="18"/>
          </p:nvPr>
        </p:nvSpPr>
        <p:spPr>
          <a:xfrm>
            <a:off x="483081" y="1081453"/>
            <a:ext cx="4610235" cy="634622"/>
          </a:xfrm>
        </p:spPr>
        <p:txBody>
          <a:bodyPr/>
          <a:lstStyle/>
          <a:p>
            <a:r>
              <a:rPr lang="de-DE" sz="2000" dirty="0" smtClean="0"/>
              <a:t>Ziele des Awards </a:t>
            </a:r>
            <a:endParaRPr lang="de-DE" sz="2000" dirty="0"/>
          </a:p>
        </p:txBody>
      </p:sp>
    </p:spTree>
    <p:extLst>
      <p:ext uri="{BB962C8B-B14F-4D97-AF65-F5344CB8AC3E}">
        <p14:creationId xmlns:p14="http://schemas.microsoft.com/office/powerpoint/2010/main" val="118639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7"/>
          </p:nvPr>
        </p:nvSpPr>
        <p:spPr>
          <a:xfrm>
            <a:off x="483080" y="1619598"/>
            <a:ext cx="5582906" cy="4624162"/>
          </a:xfrm>
        </p:spPr>
        <p:txBody>
          <a:bodyPr>
            <a:normAutofit/>
          </a:bodyPr>
          <a:lstStyle/>
          <a:p>
            <a:pPr algn="just"/>
            <a:r>
              <a:rPr lang="de-DE" dirty="0"/>
              <a:t>Jugendliche </a:t>
            </a:r>
            <a:r>
              <a:rPr lang="de-DE" b="1" dirty="0"/>
              <a:t>im Alter von 13 bis 19 Jahren </a:t>
            </a:r>
            <a:r>
              <a:rPr lang="de-DE" dirty="0"/>
              <a:t>sind herzlich eingeladen, am Ledochowska-Award teilzunehmen. Sie können frei wählen, in welcher der vier Kategorien (Fotografie, Kunst, Literatur, Musik) sie ihre kreativen Werke einreichen möchten.</a:t>
            </a:r>
          </a:p>
          <a:p>
            <a:pPr algn="just"/>
            <a:r>
              <a:rPr lang="de-DE" dirty="0"/>
              <a:t>Die Teilnahme ist sowohl schulisch als auch außerschulisch (z.B. über die pfarrliche Jugendgruppe) möglich und kann einzeln oder in Gruppen erfolgen. Wichtig ist, dass die eingereichten Werke von den Teilnehmerinnen und Teilnehmern selbst erstellt wurden.</a:t>
            </a:r>
          </a:p>
          <a:p>
            <a:r>
              <a:rPr lang="de-DE" dirty="0"/>
              <a:t>Die Arbeiten sollten einen Bezug zu den Werten und dem geistigen Erbe von Maria Theresia Ledochowska aufzeigen und ihr Leben und Wirken in die heutige Zeit übertragen. Die Einreichungen müssen innerhalb der offiziellen Frist auf der Homepage www.ledochowska.at hochgeladen werden.</a:t>
            </a:r>
          </a:p>
          <a:p>
            <a:r>
              <a:rPr lang="de-DE" dirty="0"/>
              <a:t>Diese Richtlinien sollen den Maria Theresia Ledóchowska Award zu einem inspirierenden und inklusiven Wettbewerb machen, der die Kreativität und das soziale Bewusstsein junger Menschen fördert. </a:t>
            </a:r>
          </a:p>
          <a:p>
            <a:endParaRPr lang="de-DE" sz="1100" dirty="0"/>
          </a:p>
          <a:p>
            <a:endParaRPr lang="de-DE" dirty="0"/>
          </a:p>
        </p:txBody>
      </p:sp>
      <p:sp>
        <p:nvSpPr>
          <p:cNvPr id="3" name="Textplatzhalter 2"/>
          <p:cNvSpPr>
            <a:spLocks noGrp="1"/>
          </p:cNvSpPr>
          <p:nvPr>
            <p:ph type="body" sz="quarter" idx="18"/>
          </p:nvPr>
        </p:nvSpPr>
        <p:spPr/>
        <p:txBody>
          <a:bodyPr/>
          <a:lstStyle/>
          <a:p>
            <a:r>
              <a:rPr lang="de-DE" dirty="0" smtClean="0"/>
              <a:t>Teilnahmebedingungen</a:t>
            </a:r>
            <a:endParaRPr lang="de-DE" dirty="0"/>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3417" y="1033579"/>
            <a:ext cx="2797581" cy="2098186"/>
          </a:xfrm>
          <a:prstGeom prst="rect">
            <a:avLst/>
          </a:prstGeom>
          <a:ln>
            <a:noFill/>
          </a:ln>
          <a:effectLst>
            <a:outerShdw blurRad="292100" dist="139700" dir="2700000" algn="tl" rotWithShape="0">
              <a:srgbClr val="333333">
                <a:alpha val="65000"/>
              </a:srgbClr>
            </a:outerShdw>
          </a:effectLst>
        </p:spPr>
      </p:pic>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6026" y="3707829"/>
            <a:ext cx="2798400" cy="2098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45904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7"/>
          </p:nvPr>
        </p:nvSpPr>
        <p:spPr>
          <a:xfrm>
            <a:off x="508356" y="1714103"/>
            <a:ext cx="4610236" cy="1072363"/>
          </a:xfrm>
        </p:spPr>
        <p:txBody>
          <a:bodyPr/>
          <a:lstStyle/>
          <a:p>
            <a:pPr marL="0" indent="0">
              <a:buNone/>
            </a:pPr>
            <a:r>
              <a:rPr lang="de-DE" dirty="0">
                <a:latin typeface="+mn-lt"/>
              </a:rPr>
              <a:t>Das Hochladen der Schülerinnen- und Schülerarbeiten auf die Homepage </a:t>
            </a:r>
            <a:r>
              <a:rPr lang="de-DE" u="sng" dirty="0">
                <a:latin typeface="+mn-lt"/>
                <a:hlinkClick r:id="rId2"/>
              </a:rPr>
              <a:t>www.ledochowska.at</a:t>
            </a:r>
            <a:r>
              <a:rPr lang="de-DE" u="sng" dirty="0">
                <a:latin typeface="+mn-lt"/>
              </a:rPr>
              <a:t> </a:t>
            </a:r>
            <a:r>
              <a:rPr lang="de-DE" dirty="0">
                <a:latin typeface="+mn-lt"/>
              </a:rPr>
              <a:t>ist vom </a:t>
            </a:r>
            <a:r>
              <a:rPr lang="de-DE" b="1" dirty="0">
                <a:latin typeface="+mn-lt"/>
              </a:rPr>
              <a:t>17.02.2025 bis zum 09.05.2025</a:t>
            </a:r>
            <a:r>
              <a:rPr lang="de-DE" dirty="0">
                <a:latin typeface="+mn-lt"/>
              </a:rPr>
              <a:t> möglich.</a:t>
            </a:r>
          </a:p>
          <a:p>
            <a:pPr marL="0" indent="0">
              <a:buNone/>
            </a:pPr>
            <a:endParaRPr lang="de-DE" dirty="0"/>
          </a:p>
        </p:txBody>
      </p:sp>
      <p:sp>
        <p:nvSpPr>
          <p:cNvPr id="3" name="Textplatzhalter 2"/>
          <p:cNvSpPr>
            <a:spLocks noGrp="1"/>
          </p:cNvSpPr>
          <p:nvPr>
            <p:ph type="body" sz="quarter" idx="18"/>
          </p:nvPr>
        </p:nvSpPr>
        <p:spPr>
          <a:xfrm>
            <a:off x="483081" y="1043533"/>
            <a:ext cx="4610235" cy="672542"/>
          </a:xfrm>
        </p:spPr>
        <p:txBody>
          <a:bodyPr/>
          <a:lstStyle/>
          <a:p>
            <a:r>
              <a:rPr lang="de-DE" sz="2000" dirty="0" smtClean="0"/>
              <a:t>Einreichzeitraum</a:t>
            </a:r>
            <a:endParaRPr lang="de-DE" sz="2000" dirty="0"/>
          </a:p>
        </p:txBody>
      </p:sp>
      <p:sp>
        <p:nvSpPr>
          <p:cNvPr id="4" name="Textplatzhalter 3"/>
          <p:cNvSpPr>
            <a:spLocks noGrp="1"/>
          </p:cNvSpPr>
          <p:nvPr>
            <p:ph type="body" sz="quarter" idx="19"/>
          </p:nvPr>
        </p:nvSpPr>
        <p:spPr>
          <a:xfrm>
            <a:off x="5644142" y="1716075"/>
            <a:ext cx="4672383" cy="1076086"/>
          </a:xfrm>
        </p:spPr>
        <p:txBody>
          <a:bodyPr>
            <a:normAutofit/>
          </a:bodyPr>
          <a:lstStyle/>
          <a:p>
            <a:pPr marL="0" indent="0">
              <a:buNone/>
            </a:pPr>
            <a:r>
              <a:rPr lang="de-DE" dirty="0" smtClean="0">
                <a:latin typeface="+mn-lt"/>
              </a:rPr>
              <a:t>Das </a:t>
            </a:r>
            <a:r>
              <a:rPr lang="de-DE" dirty="0" err="1" smtClean="0">
                <a:latin typeface="+mn-lt"/>
              </a:rPr>
              <a:t>Voting</a:t>
            </a:r>
            <a:r>
              <a:rPr lang="de-DE" dirty="0" smtClean="0">
                <a:latin typeface="+mn-lt"/>
              </a:rPr>
              <a:t> erfolgt </a:t>
            </a:r>
            <a:r>
              <a:rPr lang="de-DE" dirty="0">
                <a:latin typeface="+mn-lt"/>
              </a:rPr>
              <a:t>durch das Publikum ONLINE auf der Homepage </a:t>
            </a:r>
            <a:r>
              <a:rPr lang="de-DE" u="sng" dirty="0">
                <a:latin typeface="+mn-lt"/>
                <a:hlinkClick r:id="rId2"/>
              </a:rPr>
              <a:t>www.ledochowska.at</a:t>
            </a:r>
            <a:r>
              <a:rPr lang="de-DE" u="sng" dirty="0">
                <a:latin typeface="+mn-lt"/>
              </a:rPr>
              <a:t> </a:t>
            </a:r>
            <a:r>
              <a:rPr lang="de-DE" dirty="0">
                <a:latin typeface="+mn-lt"/>
              </a:rPr>
              <a:t>im Zeitraum 12.05.2025 – 23.05.2025</a:t>
            </a:r>
            <a:r>
              <a:rPr lang="de-DE" dirty="0" smtClean="0">
                <a:latin typeface="+mn-lt"/>
              </a:rPr>
              <a:t>. </a:t>
            </a:r>
            <a:endParaRPr lang="de-DE" dirty="0">
              <a:latin typeface="+mn-lt"/>
            </a:endParaRPr>
          </a:p>
        </p:txBody>
      </p:sp>
      <p:sp>
        <p:nvSpPr>
          <p:cNvPr id="5" name="Textfeld 4"/>
          <p:cNvSpPr txBox="1"/>
          <p:nvPr/>
        </p:nvSpPr>
        <p:spPr>
          <a:xfrm>
            <a:off x="5661645" y="1010472"/>
            <a:ext cx="4508797" cy="400110"/>
          </a:xfrm>
          <a:prstGeom prst="rect">
            <a:avLst/>
          </a:prstGeom>
          <a:noFill/>
        </p:spPr>
        <p:txBody>
          <a:bodyPr wrap="square" rtlCol="0">
            <a:spAutoFit/>
          </a:bodyPr>
          <a:lstStyle/>
          <a:p>
            <a:r>
              <a:rPr lang="de-DE" sz="2000" dirty="0" err="1">
                <a:solidFill>
                  <a:schemeClr val="accent1"/>
                </a:solidFill>
                <a:latin typeface="Abhaya Libre SemiBold" panose="02000503000000000000" pitchFamily="2" charset="77"/>
                <a:cs typeface="Abhaya Libre SemiBold" panose="02000503000000000000" pitchFamily="2" charset="77"/>
              </a:rPr>
              <a:t>Voting</a:t>
            </a:r>
            <a:endParaRPr lang="de-DE" sz="2000" dirty="0">
              <a:solidFill>
                <a:schemeClr val="accent1"/>
              </a:solidFill>
              <a:latin typeface="Abhaya Libre SemiBold" panose="02000503000000000000" pitchFamily="2" charset="77"/>
              <a:cs typeface="Abhaya Libre SemiBold" panose="02000503000000000000" pitchFamily="2" charset="77"/>
            </a:endParaRPr>
          </a:p>
        </p:txBody>
      </p:sp>
      <p:sp>
        <p:nvSpPr>
          <p:cNvPr id="6" name="Textfeld 5"/>
          <p:cNvSpPr txBox="1"/>
          <p:nvPr/>
        </p:nvSpPr>
        <p:spPr>
          <a:xfrm>
            <a:off x="508356" y="3602419"/>
            <a:ext cx="4430778" cy="400110"/>
          </a:xfrm>
          <a:prstGeom prst="rect">
            <a:avLst/>
          </a:prstGeom>
          <a:noFill/>
        </p:spPr>
        <p:txBody>
          <a:bodyPr wrap="square" rtlCol="0">
            <a:spAutoFit/>
          </a:bodyPr>
          <a:lstStyle/>
          <a:p>
            <a:r>
              <a:rPr lang="de-DE" sz="2000" dirty="0">
                <a:solidFill>
                  <a:schemeClr val="accent1"/>
                </a:solidFill>
                <a:latin typeface="Abhaya Libre SemiBold" panose="02000503000000000000" pitchFamily="2" charset="77"/>
                <a:cs typeface="Abhaya Libre SemiBold" panose="02000503000000000000" pitchFamily="2" charset="77"/>
              </a:rPr>
              <a:t>Urkunden und Preisvergabe</a:t>
            </a:r>
          </a:p>
        </p:txBody>
      </p:sp>
      <p:sp>
        <p:nvSpPr>
          <p:cNvPr id="7" name="Textfeld 6"/>
          <p:cNvSpPr txBox="1"/>
          <p:nvPr/>
        </p:nvSpPr>
        <p:spPr>
          <a:xfrm>
            <a:off x="518456" y="4257159"/>
            <a:ext cx="4718810" cy="2031325"/>
          </a:xfrm>
          <a:prstGeom prst="rect">
            <a:avLst/>
          </a:prstGeom>
          <a:noFill/>
        </p:spPr>
        <p:txBody>
          <a:bodyPr wrap="square" rtlCol="0">
            <a:spAutoFit/>
          </a:bodyPr>
          <a:lstStyle/>
          <a:p>
            <a:pPr algn="just"/>
            <a:r>
              <a:rPr lang="de-DE" sz="1400" dirty="0"/>
              <a:t>Auf die Gewinnerinnen und Gewinner des </a:t>
            </a:r>
            <a:r>
              <a:rPr lang="de-DE" sz="1400" dirty="0" err="1"/>
              <a:t>Ledochowska</a:t>
            </a:r>
            <a:r>
              <a:rPr lang="de-DE" sz="1400" dirty="0"/>
              <a:t>-Awards warten spannende Preise! Sie können an einem Halb- oder Ganztags-Workshop in ihrer eingereichten Kategorie (Text und Lyrik, Musik, Video, Film, Kunst &amp; Malerei) teilnehmen, begleitet von bekannten und erfolgreichen Salzburger Künstlerinnen und Künstlern. Zudem erhalten </a:t>
            </a:r>
            <a:r>
              <a:rPr lang="de-DE" sz="1400" dirty="0" smtClean="0"/>
              <a:t>die </a:t>
            </a:r>
            <a:r>
              <a:rPr lang="de-DE" sz="1400" dirty="0" err="1" smtClean="0"/>
              <a:t>Gewinner:innen</a:t>
            </a:r>
            <a:r>
              <a:rPr lang="de-DE" sz="1400" dirty="0" smtClean="0"/>
              <a:t> </a:t>
            </a:r>
            <a:r>
              <a:rPr lang="de-DE" sz="1400" dirty="0"/>
              <a:t>Geldpreise von bis zu 300 Euro. Die feierliche Preisverleihung </a:t>
            </a:r>
            <a:r>
              <a:rPr lang="de-DE" sz="1400" dirty="0" smtClean="0"/>
              <a:t>findet am </a:t>
            </a:r>
            <a:r>
              <a:rPr lang="de-DE" sz="1400" dirty="0"/>
              <a:t>Dienstag, den 3. Juni 2025, im Missionshaus Maria Sorg in Bergheim-</a:t>
            </a:r>
            <a:r>
              <a:rPr lang="de-DE" sz="1400" dirty="0" err="1"/>
              <a:t>Lengfelden</a:t>
            </a:r>
            <a:r>
              <a:rPr lang="de-DE" sz="1400" dirty="0"/>
              <a:t> statt.</a:t>
            </a:r>
          </a:p>
        </p:txBody>
      </p:sp>
      <p:sp>
        <p:nvSpPr>
          <p:cNvPr id="8" name="Textfeld 7"/>
          <p:cNvSpPr txBox="1"/>
          <p:nvPr/>
        </p:nvSpPr>
        <p:spPr>
          <a:xfrm>
            <a:off x="5661645" y="3596042"/>
            <a:ext cx="4430778" cy="707886"/>
          </a:xfrm>
          <a:prstGeom prst="rect">
            <a:avLst/>
          </a:prstGeom>
          <a:noFill/>
        </p:spPr>
        <p:txBody>
          <a:bodyPr wrap="square" rtlCol="0">
            <a:spAutoFit/>
          </a:bodyPr>
          <a:lstStyle/>
          <a:p>
            <a:r>
              <a:rPr lang="de-DE" sz="2000" dirty="0" smtClean="0">
                <a:solidFill>
                  <a:schemeClr val="accent1"/>
                </a:solidFill>
                <a:latin typeface="Abhaya Libre SemiBold" panose="02000503000000000000" pitchFamily="2" charset="77"/>
                <a:cs typeface="Abhaya Libre SemiBold" panose="02000503000000000000" pitchFamily="2" charset="77"/>
              </a:rPr>
              <a:t>Datenschutz und Einverständniserklärung</a:t>
            </a:r>
            <a:endParaRPr lang="de-DE" sz="2000" dirty="0">
              <a:solidFill>
                <a:schemeClr val="accent1"/>
              </a:solidFill>
              <a:latin typeface="Abhaya Libre SemiBold" panose="02000503000000000000" pitchFamily="2" charset="77"/>
              <a:cs typeface="Abhaya Libre SemiBold" panose="02000503000000000000" pitchFamily="2" charset="77"/>
            </a:endParaRPr>
          </a:p>
        </p:txBody>
      </p:sp>
      <p:sp>
        <p:nvSpPr>
          <p:cNvPr id="9" name="Textfeld 8"/>
          <p:cNvSpPr txBox="1"/>
          <p:nvPr/>
        </p:nvSpPr>
        <p:spPr>
          <a:xfrm>
            <a:off x="5644142" y="4351560"/>
            <a:ext cx="4430778" cy="954107"/>
          </a:xfrm>
          <a:prstGeom prst="rect">
            <a:avLst/>
          </a:prstGeom>
          <a:noFill/>
        </p:spPr>
        <p:txBody>
          <a:bodyPr wrap="square" rtlCol="0">
            <a:spAutoFit/>
          </a:bodyPr>
          <a:lstStyle/>
          <a:p>
            <a:pPr algn="just"/>
            <a:r>
              <a:rPr lang="de-DE" sz="1400" dirty="0"/>
              <a:t>Der Award wird auch medial (Printformate, </a:t>
            </a:r>
            <a:r>
              <a:rPr lang="de-DE" sz="1400" dirty="0" err="1"/>
              <a:t>Social</a:t>
            </a:r>
            <a:r>
              <a:rPr lang="de-DE" sz="1400" dirty="0"/>
              <a:t> Media, Online-Pages) begleitet und öffentlich gemacht. Bei der Anmeldung zum Award unter </a:t>
            </a:r>
            <a:r>
              <a:rPr lang="de-DE" sz="1400" dirty="0">
                <a:hlinkClick r:id="rId2"/>
              </a:rPr>
              <a:t>www.ledochowska.at</a:t>
            </a:r>
            <a:r>
              <a:rPr lang="de-DE" sz="1400" dirty="0"/>
              <a:t> wird daher die Zustimmung abgefragt. </a:t>
            </a: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9602" y="2386645"/>
            <a:ext cx="890760" cy="905483"/>
          </a:xfrm>
          <a:prstGeom prst="rect">
            <a:avLst/>
          </a:prstGeom>
        </p:spPr>
      </p:pic>
    </p:spTree>
    <p:extLst>
      <p:ext uri="{BB962C8B-B14F-4D97-AF65-F5344CB8AC3E}">
        <p14:creationId xmlns:p14="http://schemas.microsoft.com/office/powerpoint/2010/main" val="2173576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platzhalter 9"/>
          <p:cNvSpPr>
            <a:spLocks noGrp="1"/>
          </p:cNvSpPr>
          <p:nvPr>
            <p:ph type="body" sz="quarter" idx="18"/>
          </p:nvPr>
        </p:nvSpPr>
        <p:spPr>
          <a:xfrm>
            <a:off x="1889523" y="1331566"/>
            <a:ext cx="7416824" cy="3384376"/>
          </a:xfrm>
        </p:spPr>
        <p:txBody>
          <a:bodyPr/>
          <a:lstStyle/>
          <a:p>
            <a:r>
              <a:rPr lang="de-DE" dirty="0" err="1" smtClean="0"/>
              <a:t>Kooperationspartner:innen</a:t>
            </a:r>
            <a:endParaRPr lang="de-DE" dirty="0"/>
          </a:p>
        </p:txBody>
      </p:sp>
      <p:sp>
        <p:nvSpPr>
          <p:cNvPr id="11" name="Textplatzhalter 10"/>
          <p:cNvSpPr>
            <a:spLocks noGrp="1"/>
          </p:cNvSpPr>
          <p:nvPr>
            <p:ph type="body" sz="quarter" idx="19"/>
          </p:nvPr>
        </p:nvSpPr>
        <p:spPr>
          <a:xfrm>
            <a:off x="3473698" y="5605009"/>
            <a:ext cx="6696744" cy="1487196"/>
          </a:xfrm>
        </p:spPr>
        <p:txBody>
          <a:bodyPr>
            <a:normAutofit fontScale="85000" lnSpcReduction="20000"/>
          </a:bodyPr>
          <a:lstStyle/>
          <a:p>
            <a:pPr marL="0" indent="0" algn="r">
              <a:buNone/>
            </a:pPr>
            <a:r>
              <a:rPr lang="de-DE" b="1" dirty="0">
                <a:solidFill>
                  <a:schemeClr val="accent1"/>
                </a:solidFill>
              </a:rPr>
              <a:t>Kontakt für Rückfragen zum </a:t>
            </a:r>
            <a:r>
              <a:rPr lang="de-DE" b="1" dirty="0" err="1">
                <a:solidFill>
                  <a:schemeClr val="accent1"/>
                </a:solidFill>
              </a:rPr>
              <a:t>Ledochowska</a:t>
            </a:r>
            <a:r>
              <a:rPr lang="de-DE" b="1" dirty="0">
                <a:solidFill>
                  <a:schemeClr val="accent1"/>
                </a:solidFill>
              </a:rPr>
              <a:t> Schul-Award</a:t>
            </a:r>
          </a:p>
          <a:p>
            <a:pPr marL="0" indent="0" algn="r">
              <a:spcBef>
                <a:spcPts val="0"/>
              </a:spcBef>
              <a:buNone/>
            </a:pPr>
            <a:r>
              <a:rPr lang="de-DE" dirty="0"/>
              <a:t>Erzdiözese Salzburg</a:t>
            </a:r>
          </a:p>
          <a:p>
            <a:pPr marL="0" indent="0" algn="r">
              <a:spcBef>
                <a:spcPts val="0"/>
              </a:spcBef>
              <a:buNone/>
            </a:pPr>
            <a:r>
              <a:rPr lang="de-DE" dirty="0"/>
              <a:t>Amt für Schule und Bildung</a:t>
            </a:r>
          </a:p>
          <a:p>
            <a:pPr marL="0" indent="0" algn="r">
              <a:spcBef>
                <a:spcPts val="0"/>
              </a:spcBef>
              <a:buNone/>
            </a:pPr>
            <a:r>
              <a:rPr lang="de-DE" dirty="0">
                <a:hlinkClick r:id="rId2"/>
              </a:rPr>
              <a:t>barbaraelise.gimmelsberger@eds.at</a:t>
            </a:r>
            <a:endParaRPr lang="de-DE" dirty="0"/>
          </a:p>
          <a:p>
            <a:pPr marL="0" indent="0" algn="r">
              <a:spcBef>
                <a:spcPts val="0"/>
              </a:spcBef>
              <a:buNone/>
            </a:pPr>
            <a:r>
              <a:rPr lang="de-DE" dirty="0"/>
              <a:t>T 0662 8047-4024</a:t>
            </a:r>
          </a:p>
          <a:p>
            <a:pPr marL="0" indent="0" algn="r">
              <a:spcBef>
                <a:spcPts val="0"/>
              </a:spcBef>
              <a:buNone/>
            </a:pPr>
            <a:r>
              <a:rPr lang="de-DE" dirty="0">
                <a:hlinkClick r:id="rId3"/>
              </a:rPr>
              <a:t>christa.rohrer-fuchsberger@eds.at</a:t>
            </a:r>
            <a:endParaRPr lang="de-DE" dirty="0"/>
          </a:p>
          <a:p>
            <a:pPr marL="0" indent="0" algn="r">
              <a:spcBef>
                <a:spcPts val="0"/>
              </a:spcBef>
              <a:buNone/>
            </a:pPr>
            <a:r>
              <a:rPr lang="de-DE" dirty="0"/>
              <a:t>T 0662 8047-4025</a:t>
            </a:r>
          </a:p>
          <a:p>
            <a:endParaRPr lang="de-DE" dirty="0"/>
          </a:p>
        </p:txBody>
      </p:sp>
      <p:pic>
        <p:nvPicPr>
          <p:cNvPr id="4" name="Bild 1"/>
          <p:cNvPicPr/>
          <p:nvPr/>
        </p:nvPicPr>
        <p:blipFill>
          <a:blip r:embed="rId4" cstate="print">
            <a:extLst>
              <a:ext uri="{28A0092B-C50C-407E-A947-70E740481C1C}">
                <a14:useLocalDpi xmlns:a14="http://schemas.microsoft.com/office/drawing/2010/main" val="0"/>
              </a:ext>
            </a:extLst>
          </a:blip>
          <a:stretch>
            <a:fillRect/>
          </a:stretch>
        </p:blipFill>
        <p:spPr>
          <a:xfrm>
            <a:off x="1097434" y="2051645"/>
            <a:ext cx="2540583" cy="1250172"/>
          </a:xfrm>
          <a:prstGeom prst="rect">
            <a:avLst/>
          </a:prstGeom>
        </p:spPr>
      </p:pic>
      <p:pic>
        <p:nvPicPr>
          <p:cNvPr id="5" name="Grafik 4" descr="Ein Bild, das Entwurf, Menschliches Gesicht, Person, Kunst enthält."/>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7754" y="2254398"/>
            <a:ext cx="1519054" cy="2461544"/>
          </a:xfrm>
          <a:prstGeom prst="rect">
            <a:avLst/>
          </a:prstGeom>
          <a:noFill/>
          <a:ln>
            <a:noFill/>
          </a:ln>
        </p:spPr>
      </p:pic>
      <p:pic>
        <p:nvPicPr>
          <p:cNvPr id="6" name="Grafik 5"/>
          <p:cNvPicPr/>
          <p:nvPr/>
        </p:nvPicPr>
        <p:blipFill>
          <a:blip r:embed="rId6" cstate="print">
            <a:extLst>
              <a:ext uri="{28A0092B-C50C-407E-A947-70E740481C1C}">
                <a14:useLocalDpi xmlns:a14="http://schemas.microsoft.com/office/drawing/2010/main" val="0"/>
              </a:ext>
            </a:extLst>
          </a:blip>
          <a:stretch>
            <a:fillRect/>
          </a:stretch>
        </p:blipFill>
        <p:spPr>
          <a:xfrm>
            <a:off x="6299861" y="2245098"/>
            <a:ext cx="2790461" cy="1056719"/>
          </a:xfrm>
          <a:prstGeom prst="rect">
            <a:avLst/>
          </a:prstGeom>
        </p:spPr>
      </p:pic>
      <p:pic>
        <p:nvPicPr>
          <p:cNvPr id="7" name="Grafik 6" descr="K:\kps\_NEU_\FORMULARE\LOGO KPS.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73770" y="3766422"/>
            <a:ext cx="886249" cy="869316"/>
          </a:xfrm>
          <a:prstGeom prst="rect">
            <a:avLst/>
          </a:prstGeom>
          <a:noFill/>
          <a:ln>
            <a:noFill/>
          </a:ln>
        </p:spPr>
      </p:pic>
      <p:pic>
        <p:nvPicPr>
          <p:cNvPr id="2" name="Grafik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45807" y="5899019"/>
            <a:ext cx="1152525" cy="1171575"/>
          </a:xfrm>
          <a:prstGeom prst="rect">
            <a:avLst/>
          </a:prstGeom>
        </p:spPr>
      </p:pic>
    </p:spTree>
    <p:extLst>
      <p:ext uri="{BB962C8B-B14F-4D97-AF65-F5344CB8AC3E}">
        <p14:creationId xmlns:p14="http://schemas.microsoft.com/office/powerpoint/2010/main" val="2032815813"/>
      </p:ext>
    </p:extLst>
  </p:cSld>
  <p:clrMapOvr>
    <a:masterClrMapping/>
  </p:clrMapOvr>
</p:sld>
</file>

<file path=ppt/theme/theme1.xml><?xml version="1.0" encoding="utf-8"?>
<a:theme xmlns:a="http://schemas.openxmlformats.org/drawingml/2006/main" name="Office">
  <a:themeElements>
    <a:clrScheme name="edz präsentation">
      <a:dk1>
        <a:srgbClr val="161616"/>
      </a:dk1>
      <a:lt1>
        <a:srgbClr val="FFFFFF"/>
      </a:lt1>
      <a:dk2>
        <a:srgbClr val="6C6C6C"/>
      </a:dk2>
      <a:lt2>
        <a:srgbClr val="F2F2F2"/>
      </a:lt2>
      <a:accent1>
        <a:srgbClr val="B39843"/>
      </a:accent1>
      <a:accent2>
        <a:srgbClr val="897B4D"/>
      </a:accent2>
      <a:accent3>
        <a:srgbClr val="E1D3AA"/>
      </a:accent3>
      <a:accent4>
        <a:srgbClr val="C6BFAA"/>
      </a:accent4>
      <a:accent5>
        <a:srgbClr val="EEE6CC"/>
      </a:accent5>
      <a:accent6>
        <a:srgbClr val="DDD9CB"/>
      </a:accent6>
      <a:hlink>
        <a:srgbClr val="303030"/>
      </a:hlink>
      <a:folHlink>
        <a:srgbClr val="8E40C8"/>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16411248_Architecture pitch deck_AAS_v3" id="{D6ADE7BA-2AE6-4C0F-A253-97D96F39DF4F}" vid="{B3EF9804-4F7A-49D6-8F08-674E893D966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30AC231C080E7246BBEAA5737BCBF6F5" ma:contentTypeVersion="9" ma:contentTypeDescription="Ein neues Dokument erstellen." ma:contentTypeScope="" ma:versionID="e80456865e6a52e2707997e94122045e">
  <xsd:schema xmlns:xsd="http://www.w3.org/2001/XMLSchema" xmlns:xs="http://www.w3.org/2001/XMLSchema" xmlns:p="http://schemas.microsoft.com/office/2006/metadata/properties" xmlns:ns3="e1b85378-0adf-4f12-a27b-210407275867" xmlns:ns4="04af7d63-61c3-49c9-9881-0eb50cd4c11d" targetNamespace="http://schemas.microsoft.com/office/2006/metadata/properties" ma:root="true" ma:fieldsID="401c66389df754e8ae3cc4cc4f10d3e1" ns3:_="" ns4:_="">
    <xsd:import namespace="e1b85378-0adf-4f12-a27b-210407275867"/>
    <xsd:import namespace="04af7d63-61c3-49c9-9881-0eb50cd4c11d"/>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AutoTag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b85378-0adf-4f12-a27b-210407275867"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4af7d63-61c3-49c9-9881-0eb50cd4c11d" elementFormDefault="qualified">
    <xsd:import namespace="http://schemas.microsoft.com/office/2006/documentManagement/types"/>
    <xsd:import namespace="http://schemas.microsoft.com/office/infopath/2007/PartnerControls"/>
    <xsd:element name="SharedWithUsers" ma:index="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Freigegeben für - Details" ma:internalName="SharedWithDetails" ma:readOnly="true">
      <xsd:simpleType>
        <xsd:restriction base="dms:Note">
          <xsd:maxLength value="255"/>
        </xsd:restriction>
      </xsd:simpleType>
    </xsd:element>
    <xsd:element name="SharingHintHash" ma:index="11" nillable="true" ma:displayName="Freigabehinweis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e1b85378-0adf-4f12-a27b-210407275867" xsi:nil="true"/>
  </documentManagement>
</p:properties>
</file>

<file path=customXml/itemProps1.xml><?xml version="1.0" encoding="utf-8"?>
<ds:datastoreItem xmlns:ds="http://schemas.openxmlformats.org/officeDocument/2006/customXml" ds:itemID="{C9E218DD-0FEB-4634-80BC-C17E97F73919}">
  <ds:schemaRefs>
    <ds:schemaRef ds:uri="http://schemas.microsoft.com/sharepoint/v3/contenttype/forms"/>
  </ds:schemaRefs>
</ds:datastoreItem>
</file>

<file path=customXml/itemProps2.xml><?xml version="1.0" encoding="utf-8"?>
<ds:datastoreItem xmlns:ds="http://schemas.openxmlformats.org/officeDocument/2006/customXml" ds:itemID="{76BE28D8-AE14-43DF-82F0-5C12865666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b85378-0adf-4f12-a27b-210407275867"/>
    <ds:schemaRef ds:uri="04af7d63-61c3-49c9-9881-0eb50cd4c1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B687A62-7187-4F21-B4CA-BF435385BA39}">
  <ds:schemaRefs>
    <ds:schemaRef ds:uri="http://purl.org/dc/terms/"/>
    <ds:schemaRef ds:uri="http://schemas.microsoft.com/office/2006/metadata/properties"/>
    <ds:schemaRef ds:uri="e1b85378-0adf-4f12-a27b-210407275867"/>
    <ds:schemaRef ds:uri="http://schemas.microsoft.com/office/2006/documentManagement/types"/>
    <ds:schemaRef ds:uri="http://www.w3.org/XML/1998/namespace"/>
    <ds:schemaRef ds:uri="http://purl.org/dc/elements/1.1/"/>
    <ds:schemaRef ds:uri="04af7d63-61c3-49c9-9881-0eb50cd4c11d"/>
    <ds:schemaRef ds:uri="http://schemas.microsoft.com/office/infopath/2007/PartnerControl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0</TotalTime>
  <Words>1082</Words>
  <Application>Microsoft Office PowerPoint</Application>
  <PresentationFormat>Benutzerdefiniert</PresentationFormat>
  <Paragraphs>61</Paragraphs>
  <Slides>8</Slides>
  <Notes>1</Notes>
  <HiddenSlides>0</HiddenSlides>
  <MMClips>0</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8</vt:i4>
      </vt:variant>
    </vt:vector>
  </HeadingPairs>
  <TitlesOfParts>
    <vt:vector size="19" baseType="lpstr">
      <vt:lpstr>Abhaya Libre</vt:lpstr>
      <vt:lpstr>Abhaya Libre Medium</vt:lpstr>
      <vt:lpstr>Abhaya Libre SemiBold</vt:lpstr>
      <vt:lpstr>Arial</vt:lpstr>
      <vt:lpstr>Calibri</vt:lpstr>
      <vt:lpstr>Calibri Light</vt:lpstr>
      <vt:lpstr>Segoe UI</vt:lpstr>
      <vt:lpstr>Source Sans Pro</vt:lpstr>
      <vt:lpstr>Times New Roman</vt:lpstr>
      <vt:lpstr>Wingdings</vt:lpstr>
      <vt:lpstr>Office</vt:lpstr>
      <vt:lpstr> Maria Theresia  Ledóchowska  Schul-Award 2024/25  Portfolio für Lehrpersonen und Gruppenleiter:innen  www.ledochowska.at  </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Religiöse Übungen und Rituale in der Fastenzeit</dc:title>
  <dc:creator/>
  <cp:lastModifiedBy/>
  <cp:revision>481</cp:revision>
  <dcterms:created xsi:type="dcterms:W3CDTF">2019-05-29T06:18:36Z</dcterms:created>
  <dcterms:modified xsi:type="dcterms:W3CDTF">2024-11-19T12:25:28Z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0x01010030AC231C080E7246BBEAA5737BCBF6F5</vt:lpwstr>
  </property>
</Properties>
</file>