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Lst>
  <p:notesMasterIdLst>
    <p:notesMasterId r:id="rId16"/>
  </p:notesMasterIdLst>
  <p:handoutMasterIdLst>
    <p:handoutMasterId r:id="rId17"/>
  </p:handoutMasterIdLst>
  <p:sldIdLst>
    <p:sldId id="283" r:id="rId5"/>
    <p:sldId id="315" r:id="rId6"/>
    <p:sldId id="316" r:id="rId7"/>
    <p:sldId id="317" r:id="rId8"/>
    <p:sldId id="318" r:id="rId9"/>
    <p:sldId id="319" r:id="rId10"/>
    <p:sldId id="320" r:id="rId11"/>
    <p:sldId id="321" r:id="rId12"/>
    <p:sldId id="322" r:id="rId13"/>
    <p:sldId id="323" r:id="rId14"/>
    <p:sldId id="324" r:id="rId15"/>
  </p:sldIdLst>
  <p:sldSz cx="10691813" cy="7559675"/>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652B91"/>
    <a:srgbClr val="CCCCFF"/>
    <a:srgbClr val="9999FF"/>
    <a:srgbClr val="FF9300"/>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E20740-742E-4919-AAFA-C15F4E2F3034}" v="4" dt="2024-11-12T13:27:43.757"/>
  </p1510:revLst>
</p1510:revInfo>
</file>

<file path=ppt/tableStyles.xml><?xml version="1.0" encoding="utf-8"?>
<a:tblStyleLst xmlns:a="http://schemas.openxmlformats.org/drawingml/2006/main" def="{22838BEF-8BB2-4498-84A7-C5851F593DF1}">
  <a:tblStyle styleId="{22838BEF-8BB2-4498-84A7-C5851F593DF1}" styleName="Mittlere Formatvorlage 4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ittlere Formatvorlage 4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4" autoAdjust="0"/>
    <p:restoredTop sz="96190" autoAdjust="0"/>
  </p:normalViewPr>
  <p:slideViewPr>
    <p:cSldViewPr>
      <p:cViewPr varScale="1">
        <p:scale>
          <a:sx n="115" d="100"/>
          <a:sy n="115" d="100"/>
        </p:scale>
        <p:origin x="690" y="11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50" d="100"/>
        <a:sy n="50" d="100"/>
      </p:scale>
      <p:origin x="0" y="0"/>
    </p:cViewPr>
  </p:sorterViewPr>
  <p:notesViewPr>
    <p:cSldViewPr>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4-11-15T11:27:16.845" idx="3">
    <p:pos x="10" y="10"/>
    <p:text>unverbindliches Angebot ersetzen</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1"/>
            <a:ext cx="2889938" cy="498056"/>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777607" y="1"/>
            <a:ext cx="2889938" cy="498056"/>
          </a:xfrm>
          <a:prstGeom prst="rect">
            <a:avLst/>
          </a:prstGeom>
        </p:spPr>
        <p:txBody>
          <a:bodyPr vert="horz" lIns="91440" tIns="45720" rIns="91440" bIns="45720" rtlCol="0"/>
          <a:lstStyle>
            <a:lvl1pPr algn="r">
              <a:defRPr sz="1200"/>
            </a:lvl1pPr>
          </a:lstStyle>
          <a:p>
            <a:fld id="{EF1077DB-935E-4A0A-947A-D283B9F9F452}" type="datetimeFigureOut">
              <a:rPr lang="en-US" smtClean="0"/>
              <a:t>11/19/2024</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r>
              <a:rPr lang="de-DE" smtClean="0"/>
              <a:t>B. Elise Gimmelsberger, Christa Rohrer-Fuchsberger</a:t>
            </a:r>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682C0B10-7CAE-41E4-AB02-7E8B1FF2B898}" type="slidenum">
              <a:rPr lang="en-US" smtClean="0"/>
              <a:t>‹Nr.›</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8056"/>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777607" y="1"/>
            <a:ext cx="2889938" cy="498056"/>
          </a:xfrm>
          <a:prstGeom prst="rect">
            <a:avLst/>
          </a:prstGeom>
        </p:spPr>
        <p:txBody>
          <a:bodyPr vert="horz" lIns="91440" tIns="45720" rIns="91440" bIns="45720" rtlCol="0"/>
          <a:lstStyle>
            <a:lvl1pPr algn="r">
              <a:defRPr sz="1200"/>
            </a:lvl1pPr>
          </a:lstStyle>
          <a:p>
            <a:fld id="{58881107-E2F0-4FFB-BAD2-D68BB3595516}" type="datetimeFigureOut">
              <a:rPr lang="en-US" noProof="0" smtClean="0"/>
              <a:t>11/19/2024</a:t>
            </a:fld>
            <a:endParaRPr lang="en-US" noProof="0" dirty="0"/>
          </a:p>
        </p:txBody>
      </p:sp>
      <p:sp>
        <p:nvSpPr>
          <p:cNvPr id="4" name="Slide Image Placeholder 3"/>
          <p:cNvSpPr>
            <a:spLocks noGrp="1" noRot="1" noChangeAspect="1"/>
          </p:cNvSpPr>
          <p:nvPr>
            <p:ph type="sldImg" idx="2"/>
          </p:nvPr>
        </p:nvSpPr>
        <p:spPr>
          <a:xfrm>
            <a:off x="966788" y="1241425"/>
            <a:ext cx="4735512" cy="3349625"/>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66909" y="4777194"/>
            <a:ext cx="5335270" cy="3908615"/>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r>
              <a:rPr lang="de-DE" noProof="0" smtClean="0"/>
              <a:t>B. Elise Gimmelsberger, Christa Rohrer-Fuchsberger</a:t>
            </a:r>
            <a:endParaRPr lang="en-US" noProof="0" dirty="0"/>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02818732-FA64-4F57-8EE6-57AA70E1F1E0}" type="slidenum">
              <a:rPr lang="en-US" noProof="0" smtClean="0"/>
              <a:t>‹Nr.›</a:t>
            </a:fld>
            <a:endParaRPr lang="en-US" noProof="0" dirty="0"/>
          </a:p>
        </p:txBody>
      </p:sp>
    </p:spTree>
    <p:extLst>
      <p:ext uri="{BB962C8B-B14F-4D97-AF65-F5344CB8AC3E}">
        <p14:creationId xmlns:p14="http://schemas.microsoft.com/office/powerpoint/2010/main" val="35363024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66788" y="1241425"/>
            <a:ext cx="4735512" cy="33496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2818732-FA64-4F57-8EE6-57AA70E1F1E0}" type="slidenum">
              <a:rPr lang="en-US" noProof="0" smtClean="0"/>
              <a:t>1</a:t>
            </a:fld>
            <a:endParaRPr lang="en-US" noProof="0" dirty="0"/>
          </a:p>
        </p:txBody>
      </p:sp>
      <p:sp>
        <p:nvSpPr>
          <p:cNvPr id="5" name="Fußzeilenplatzhalter 4"/>
          <p:cNvSpPr>
            <a:spLocks noGrp="1"/>
          </p:cNvSpPr>
          <p:nvPr>
            <p:ph type="ftr" sz="quarter" idx="10"/>
          </p:nvPr>
        </p:nvSpPr>
        <p:spPr/>
        <p:txBody>
          <a:bodyPr/>
          <a:lstStyle/>
          <a:p>
            <a:r>
              <a:rPr lang="de-DE" noProof="0" smtClean="0"/>
              <a:t>B. Elise Gimmelsberger, Christa Rohrer-Fuchsberger</a:t>
            </a:r>
            <a:endParaRPr lang="en-US" noProof="0" dirty="0"/>
          </a:p>
        </p:txBody>
      </p:sp>
    </p:spTree>
    <p:extLst>
      <p:ext uri="{BB962C8B-B14F-4D97-AF65-F5344CB8AC3E}">
        <p14:creationId xmlns:p14="http://schemas.microsoft.com/office/powerpoint/2010/main" val="31360392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Cover Titel ">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71E5E3D-6A1C-49BA-9E11-FC053AD81804}"/>
              </a:ext>
            </a:extLst>
          </p:cNvPr>
          <p:cNvSpPr>
            <a:spLocks noGrp="1"/>
          </p:cNvSpPr>
          <p:nvPr>
            <p:ph type="pic" sz="quarter" idx="13" hasCustomPrompt="1"/>
          </p:nvPr>
        </p:nvSpPr>
        <p:spPr>
          <a:xfrm>
            <a:off x="0" y="1954667"/>
            <a:ext cx="10691813" cy="5857618"/>
          </a:xfrm>
          <a:prstGeom prst="rect">
            <a:avLst/>
          </a:prstGeom>
          <a:solidFill>
            <a:schemeClr val="bg1">
              <a:lumMod val="95000"/>
            </a:schemeClr>
          </a:solidFill>
        </p:spPr>
        <p:txBody>
          <a:bodyPr tIns="1116000" rIns="0" anchor="t"/>
          <a:lstStyle>
            <a:lvl1pPr marL="0" indent="0" algn="ctr">
              <a:buNone/>
              <a:defRPr/>
            </a:lvl1pPr>
          </a:lstStyle>
          <a:p>
            <a:r>
              <a:rPr lang="en-US" noProof="0" dirty="0"/>
              <a:t>Insert or Drag and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5345907" y="3487613"/>
            <a:ext cx="4261992" cy="1984167"/>
          </a:xfrm>
          <a:prstGeom prst="rect">
            <a:avLst/>
          </a:prstGeom>
          <a:solidFill>
            <a:schemeClr val="bg1"/>
          </a:solidFill>
          <a:ln>
            <a:noFill/>
          </a:ln>
        </p:spPr>
        <p:txBody>
          <a:bodyPr lIns="180000" tIns="72000" rIns="180000" bIns="72000" anchor="ctr"/>
          <a:lstStyle>
            <a:lvl1pPr algn="l">
              <a:defRPr sz="4385" baseline="0">
                <a:solidFill>
                  <a:srgbClr val="212121"/>
                </a:solidFill>
              </a:defRPr>
            </a:lvl1pPr>
          </a:lstStyle>
          <a:p>
            <a:r>
              <a:rPr lang="en-US" noProof="0" dirty="0"/>
              <a:t>Cover </a:t>
            </a:r>
            <a:r>
              <a:rPr lang="en-US" noProof="0" dirty="0" err="1"/>
              <a:t>Titel</a:t>
            </a:r>
            <a:r>
              <a:rPr lang="en-US" noProof="0" dirty="0"/>
              <a:t> </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5345907" y="5643519"/>
            <a:ext cx="4261992" cy="922199"/>
          </a:xfrm>
          <a:prstGeom prst="rect">
            <a:avLst/>
          </a:prstGeom>
          <a:solidFill>
            <a:schemeClr val="accent1"/>
          </a:solidFill>
        </p:spPr>
        <p:txBody>
          <a:bodyPr lIns="180000" tIns="72000" rIns="180000" bIns="72000" anchor="ctr"/>
          <a:lstStyle>
            <a:lvl1pPr marL="0" indent="0" algn="l">
              <a:buNone/>
              <a:defRPr sz="2105" baseline="0">
                <a:solidFill>
                  <a:schemeClr val="bg1"/>
                </a:solidFill>
                <a:latin typeface="Abhaya Libre Medium" panose="02000503000000000000" pitchFamily="2" charset="77"/>
              </a:defRPr>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de-DE" noProof="0" dirty="0"/>
              <a:t>Master-Untertitelformat bearbeiten</a:t>
            </a:r>
            <a:endParaRPr lang="en-US" noProof="0" dirty="0"/>
          </a:p>
        </p:txBody>
      </p:sp>
      <p:pic>
        <p:nvPicPr>
          <p:cNvPr id="7" name="Grafik 6">
            <a:extLst>
              <a:ext uri="{FF2B5EF4-FFF2-40B4-BE49-F238E27FC236}">
                <a16:creationId xmlns:a16="http://schemas.microsoft.com/office/drawing/2014/main" id="{AEA2C6C5-8FE9-A449-8FB5-D7C776FFE769}"/>
              </a:ext>
            </a:extLst>
          </p:cNvPr>
          <p:cNvPicPr>
            <a:picLocks noChangeAspect="1"/>
          </p:cNvPicPr>
          <p:nvPr userDrawn="1"/>
        </p:nvPicPr>
        <p:blipFill>
          <a:blip r:embed="rId2"/>
          <a:stretch>
            <a:fillRect/>
          </a:stretch>
        </p:blipFill>
        <p:spPr>
          <a:xfrm>
            <a:off x="4266700" y="526561"/>
            <a:ext cx="2160000" cy="732996"/>
          </a:xfrm>
          <a:prstGeom prst="rect">
            <a:avLst/>
          </a:prstGeom>
        </p:spPr>
      </p:pic>
    </p:spTree>
    <p:extLst>
      <p:ext uri="{BB962C8B-B14F-4D97-AF65-F5344CB8AC3E}">
        <p14:creationId xmlns:p14="http://schemas.microsoft.com/office/powerpoint/2010/main" val="1334038435"/>
      </p:ext>
    </p:extLst>
  </p:cSld>
  <p:clrMapOvr>
    <a:masterClrMapping/>
  </p:clrMapOvr>
  <p:extLst mod="1">
    <p:ext uri="{DCECCB84-F9BA-43D5-87BE-67443E8EF086}">
      <p15:sldGuideLst xmlns:p15="http://schemas.microsoft.com/office/powerpoint/2012/main">
        <p15:guide id="1" orient="horz" pos="681" userDrawn="1">
          <p15:clr>
            <a:srgbClr val="FBAE40"/>
          </p15:clr>
        </p15:guide>
        <p15:guide id="2" pos="336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Kapitel Titel">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71E5E3D-6A1C-49BA-9E11-FC053AD81804}"/>
              </a:ext>
            </a:extLst>
          </p:cNvPr>
          <p:cNvSpPr>
            <a:spLocks noGrp="1"/>
          </p:cNvSpPr>
          <p:nvPr>
            <p:ph type="pic" sz="quarter" idx="13" hasCustomPrompt="1"/>
          </p:nvPr>
        </p:nvSpPr>
        <p:spPr>
          <a:xfrm>
            <a:off x="0" y="1081455"/>
            <a:ext cx="10691813" cy="5158778"/>
          </a:xfrm>
          <a:prstGeom prst="rect">
            <a:avLst/>
          </a:prstGeom>
          <a:solidFill>
            <a:schemeClr val="bg1">
              <a:lumMod val="95000"/>
            </a:schemeClr>
          </a:solidFill>
        </p:spPr>
        <p:txBody>
          <a:bodyPr lIns="576000" tIns="0" rIns="36000" bIns="0" anchor="ctr"/>
          <a:lstStyle>
            <a:lvl1pPr marL="0" indent="0" algn="l">
              <a:buNone/>
              <a:defRPr/>
            </a:lvl1pPr>
          </a:lstStyle>
          <a:p>
            <a:r>
              <a:rPr lang="en-US" noProof="0" dirty="0"/>
              <a:t>Insert or Drag and Drop your Photo</a:t>
            </a:r>
          </a:p>
        </p:txBody>
      </p:sp>
      <p:sp>
        <p:nvSpPr>
          <p:cNvPr id="17" name="Title 1">
            <a:extLst>
              <a:ext uri="{FF2B5EF4-FFF2-40B4-BE49-F238E27FC236}">
                <a16:creationId xmlns:a16="http://schemas.microsoft.com/office/drawing/2014/main" id="{107484E7-EE26-7E42-A9B0-B2E40847AD72}"/>
              </a:ext>
            </a:extLst>
          </p:cNvPr>
          <p:cNvSpPr>
            <a:spLocks noGrp="1"/>
          </p:cNvSpPr>
          <p:nvPr>
            <p:ph type="ctrTitle" hasCustomPrompt="1"/>
          </p:nvPr>
        </p:nvSpPr>
        <p:spPr>
          <a:xfrm>
            <a:off x="6304591" y="1081455"/>
            <a:ext cx="4387222" cy="5158777"/>
          </a:xfrm>
          <a:prstGeom prst="rect">
            <a:avLst/>
          </a:prstGeom>
          <a:solidFill>
            <a:schemeClr val="bg1"/>
          </a:solidFill>
          <a:ln>
            <a:noFill/>
          </a:ln>
        </p:spPr>
        <p:txBody>
          <a:bodyPr lIns="432000" tIns="2880000" rIns="432000" bIns="576000" anchor="t" anchorCtr="0">
            <a:normAutofit/>
          </a:bodyPr>
          <a:lstStyle>
            <a:lvl1pPr algn="l">
              <a:defRPr sz="3000">
                <a:solidFill>
                  <a:schemeClr val="accent1"/>
                </a:solidFill>
              </a:defRPr>
            </a:lvl1pPr>
          </a:lstStyle>
          <a:p>
            <a:r>
              <a:rPr lang="en-US" noProof="0" dirty="0" err="1"/>
              <a:t>Kapitel</a:t>
            </a:r>
            <a:r>
              <a:rPr lang="en-US" noProof="0" dirty="0"/>
              <a:t> </a:t>
            </a:r>
            <a:r>
              <a:rPr lang="en-US" noProof="0" dirty="0" err="1"/>
              <a:t>Titel</a:t>
            </a:r>
            <a:r>
              <a:rPr lang="en-US" noProof="0" dirty="0"/>
              <a:t> </a:t>
            </a:r>
          </a:p>
        </p:txBody>
      </p:sp>
      <p:sp>
        <p:nvSpPr>
          <p:cNvPr id="18" name="Picture Placeholder 5">
            <a:extLst>
              <a:ext uri="{FF2B5EF4-FFF2-40B4-BE49-F238E27FC236}">
                <a16:creationId xmlns:a16="http://schemas.microsoft.com/office/drawing/2014/main" id="{AC66ACE7-0CD8-AB4E-9661-6F2000D4D817}"/>
              </a:ext>
            </a:extLst>
          </p:cNvPr>
          <p:cNvSpPr>
            <a:spLocks noGrp="1"/>
          </p:cNvSpPr>
          <p:nvPr>
            <p:ph type="pic" sz="quarter" idx="16"/>
          </p:nvPr>
        </p:nvSpPr>
        <p:spPr>
          <a:xfrm>
            <a:off x="6786066" y="1557324"/>
            <a:ext cx="3447478" cy="2063533"/>
          </a:xfrm>
          <a:prstGeom prst="rect">
            <a:avLst/>
          </a:prstGeom>
          <a:solidFill>
            <a:schemeClr val="bg1">
              <a:lumMod val="95000"/>
            </a:schemeClr>
          </a:solidFill>
        </p:spPr>
        <p:txBody>
          <a:bodyPr anchor="ctr"/>
          <a:lstStyle>
            <a:lvl1pPr marL="0" indent="0" algn="ctr">
              <a:buNone/>
              <a:defRPr/>
            </a:lvl1pPr>
          </a:lstStyle>
          <a:p>
            <a:r>
              <a:rPr lang="de-DE" noProof="0" dirty="0"/>
              <a:t>Bild durch Klicken auf Symbol hinzufügen</a:t>
            </a:r>
            <a:endParaRPr lang="en-US" noProof="0" dirty="0"/>
          </a:p>
        </p:txBody>
      </p:sp>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‹Nr.›</a:t>
            </a:fld>
            <a:endParaRPr lang="en-US" noProof="0" dirty="0"/>
          </a:p>
        </p:txBody>
      </p:sp>
    </p:spTree>
    <p:extLst>
      <p:ext uri="{BB962C8B-B14F-4D97-AF65-F5344CB8AC3E}">
        <p14:creationId xmlns:p14="http://schemas.microsoft.com/office/powerpoint/2010/main" val="3648962239"/>
      </p:ext>
    </p:extLst>
  </p:cSld>
  <p:clrMapOvr>
    <a:masterClrMapping/>
  </p:clrMapOvr>
  <p:extLst mod="1">
    <p:ext uri="{DCECCB84-F9BA-43D5-87BE-67443E8EF086}">
      <p15:sldGuideLst xmlns:p15="http://schemas.microsoft.com/office/powerpoint/2012/main">
        <p15:guide id="1" orient="horz" pos="681" userDrawn="1">
          <p15:clr>
            <a:srgbClr val="FBAE40"/>
          </p15:clr>
        </p15:guide>
        <p15:guide id="2" pos="396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Bild+tex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71E5E3D-6A1C-49BA-9E11-FC053AD81804}"/>
              </a:ext>
            </a:extLst>
          </p:cNvPr>
          <p:cNvSpPr>
            <a:spLocks noGrp="1"/>
          </p:cNvSpPr>
          <p:nvPr>
            <p:ph type="pic" sz="quarter" idx="13" hasCustomPrompt="1"/>
          </p:nvPr>
        </p:nvSpPr>
        <p:spPr>
          <a:xfrm>
            <a:off x="483081" y="1081454"/>
            <a:ext cx="5809496" cy="4762147"/>
          </a:xfrm>
          <a:prstGeom prst="rect">
            <a:avLst/>
          </a:prstGeom>
          <a:solidFill>
            <a:schemeClr val="bg1">
              <a:lumMod val="95000"/>
            </a:schemeClr>
          </a:solidFill>
        </p:spPr>
        <p:txBody>
          <a:bodyPr lIns="576000" tIns="0" rIns="36000" bIns="0" anchor="ctr"/>
          <a:lstStyle>
            <a:lvl1pPr marL="0" indent="0" algn="l">
              <a:buNone/>
              <a:defRPr/>
            </a:lvl1pPr>
          </a:lstStyle>
          <a:p>
            <a:r>
              <a:rPr lang="en-US" noProof="0" dirty="0"/>
              <a:t>Insert or Drag and Drop your Photo</a:t>
            </a:r>
          </a:p>
        </p:txBody>
      </p:sp>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‹Nr.›</a:t>
            </a:fld>
            <a:endParaRPr lang="en-US" noProof="0" dirty="0"/>
          </a:p>
        </p:txBody>
      </p:sp>
      <p:sp>
        <p:nvSpPr>
          <p:cNvPr id="6" name="Textplatzhalter 12">
            <a:extLst>
              <a:ext uri="{FF2B5EF4-FFF2-40B4-BE49-F238E27FC236}">
                <a16:creationId xmlns:a16="http://schemas.microsoft.com/office/drawing/2014/main" id="{9672E6E5-B2F7-CF44-8704-0BC8B1F96E7D}"/>
              </a:ext>
            </a:extLst>
          </p:cNvPr>
          <p:cNvSpPr>
            <a:spLocks noGrp="1"/>
          </p:cNvSpPr>
          <p:nvPr>
            <p:ph type="body" sz="quarter" idx="17" hasCustomPrompt="1"/>
          </p:nvPr>
        </p:nvSpPr>
        <p:spPr>
          <a:xfrm>
            <a:off x="6608861" y="2589205"/>
            <a:ext cx="3788858" cy="3571897"/>
          </a:xfrm>
          <a:prstGeom prst="rect">
            <a:avLst/>
          </a:prstGeom>
        </p:spPr>
        <p:txBody>
          <a:bodyPr/>
          <a:lstStyle>
            <a:lvl1pPr>
              <a:lnSpc>
                <a:spcPct val="150000"/>
              </a:lnSpc>
              <a:defRPr/>
            </a:lvl1pPr>
          </a:lstStyle>
          <a:p>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p>
          <a:p>
            <a:r>
              <a:rPr lang="de-DE" dirty="0"/>
              <a:t>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p:txBody>
      </p:sp>
      <p:sp>
        <p:nvSpPr>
          <p:cNvPr id="7" name="Textplatzhalter 14">
            <a:extLst>
              <a:ext uri="{FF2B5EF4-FFF2-40B4-BE49-F238E27FC236}">
                <a16:creationId xmlns:a16="http://schemas.microsoft.com/office/drawing/2014/main" id="{91A698A8-687B-CE46-8CFC-E5A5D317DEEA}"/>
              </a:ext>
            </a:extLst>
          </p:cNvPr>
          <p:cNvSpPr>
            <a:spLocks noGrp="1"/>
          </p:cNvSpPr>
          <p:nvPr>
            <p:ph type="body" sz="quarter" idx="18"/>
          </p:nvPr>
        </p:nvSpPr>
        <p:spPr>
          <a:xfrm>
            <a:off x="6608861" y="1081453"/>
            <a:ext cx="3788858" cy="1190250"/>
          </a:xfrm>
          <a:prstGeom prst="rect">
            <a:avLst/>
          </a:prstGeom>
        </p:spPr>
        <p:txBody>
          <a:bodyPr>
            <a:noAutofit/>
          </a:bodyPr>
          <a:lstStyle>
            <a:lvl1pPr marL="0" indent="0">
              <a:lnSpc>
                <a:spcPct val="100000"/>
              </a:lnSpc>
              <a:buFontTx/>
              <a:buNone/>
              <a:defRPr sz="3000" b="0" i="0">
                <a:solidFill>
                  <a:schemeClr val="accent1"/>
                </a:solidFill>
                <a:latin typeface="Abhaya Libre SemiBold" panose="02000503000000000000" pitchFamily="2" charset="77"/>
                <a:cs typeface="Abhaya Libre SemiBold" panose="02000503000000000000" pitchFamily="2" charset="77"/>
              </a:defRPr>
            </a:lvl1pPr>
          </a:lstStyle>
          <a:p>
            <a:r>
              <a:rPr lang="de-DE" dirty="0"/>
              <a:t>Mastertextformat bearbeiten</a:t>
            </a:r>
          </a:p>
        </p:txBody>
      </p:sp>
      <p:cxnSp>
        <p:nvCxnSpPr>
          <p:cNvPr id="9" name="Gerade Verbindung 8">
            <a:extLst>
              <a:ext uri="{FF2B5EF4-FFF2-40B4-BE49-F238E27FC236}">
                <a16:creationId xmlns:a16="http://schemas.microsoft.com/office/drawing/2014/main" id="{2A2E7798-E39E-5848-9B05-0D31F89F2121}"/>
              </a:ext>
            </a:extLst>
          </p:cNvPr>
          <p:cNvCxnSpPr>
            <a:cxnSpLocks/>
          </p:cNvCxnSpPr>
          <p:nvPr userDrawn="1"/>
        </p:nvCxnSpPr>
        <p:spPr>
          <a:xfrm>
            <a:off x="483082" y="6237613"/>
            <a:ext cx="5810040" cy="0"/>
          </a:xfrm>
          <a:prstGeom prst="line">
            <a:avLst/>
          </a:prstGeom>
          <a:ln w="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0535194"/>
      </p:ext>
    </p:extLst>
  </p:cSld>
  <p:clrMapOvr>
    <a:masterClrMapping/>
  </p:clrMapOvr>
  <p:extLst mod="1">
    <p:ext uri="{DCECCB84-F9BA-43D5-87BE-67443E8EF086}">
      <p15:sldGuideLst xmlns:p15="http://schemas.microsoft.com/office/powerpoint/2012/main">
        <p15:guide id="1" orient="horz" pos="681" userDrawn="1">
          <p15:clr>
            <a:srgbClr val="FBAE40"/>
          </p15:clr>
        </p15:guide>
        <p15:guide id="2" pos="3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ext + Bi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‹Nr.›</a:t>
            </a:fld>
            <a:endParaRPr lang="en-US" noProof="0" dirty="0"/>
          </a:p>
        </p:txBody>
      </p:sp>
      <p:sp>
        <p:nvSpPr>
          <p:cNvPr id="6" name="Picture Placeholder 5">
            <a:extLst>
              <a:ext uri="{FF2B5EF4-FFF2-40B4-BE49-F238E27FC236}">
                <a16:creationId xmlns:a16="http://schemas.microsoft.com/office/drawing/2014/main" id="{D5F6F3BA-78F1-BA4F-8D43-82BA4C5D13D2}"/>
              </a:ext>
            </a:extLst>
          </p:cNvPr>
          <p:cNvSpPr>
            <a:spLocks noGrp="1"/>
          </p:cNvSpPr>
          <p:nvPr>
            <p:ph type="pic" sz="quarter" idx="16"/>
          </p:nvPr>
        </p:nvSpPr>
        <p:spPr>
          <a:xfrm>
            <a:off x="6292578" y="1081454"/>
            <a:ext cx="4041450" cy="4762146"/>
          </a:xfrm>
          <a:prstGeom prst="rect">
            <a:avLst/>
          </a:prstGeom>
          <a:solidFill>
            <a:schemeClr val="bg1">
              <a:lumMod val="95000"/>
            </a:schemeClr>
          </a:solidFill>
        </p:spPr>
        <p:txBody>
          <a:bodyPr anchor="ctr"/>
          <a:lstStyle>
            <a:lvl1pPr marL="0" indent="0" algn="ctr">
              <a:buNone/>
              <a:defRPr/>
            </a:lvl1pPr>
          </a:lstStyle>
          <a:p>
            <a:r>
              <a:rPr lang="de-DE" noProof="0" dirty="0"/>
              <a:t>Bild durch Klicken auf Symbol hinzufügen</a:t>
            </a:r>
            <a:endParaRPr lang="en-US" noProof="0" dirty="0"/>
          </a:p>
        </p:txBody>
      </p:sp>
      <p:sp>
        <p:nvSpPr>
          <p:cNvPr id="13" name="Textplatzhalter 12">
            <a:extLst>
              <a:ext uri="{FF2B5EF4-FFF2-40B4-BE49-F238E27FC236}">
                <a16:creationId xmlns:a16="http://schemas.microsoft.com/office/drawing/2014/main" id="{ECE54EC9-0AF1-3B41-A871-B14500580807}"/>
              </a:ext>
            </a:extLst>
          </p:cNvPr>
          <p:cNvSpPr>
            <a:spLocks noGrp="1"/>
          </p:cNvSpPr>
          <p:nvPr>
            <p:ph type="body" sz="quarter" idx="17" hasCustomPrompt="1"/>
          </p:nvPr>
        </p:nvSpPr>
        <p:spPr>
          <a:xfrm>
            <a:off x="483081" y="2589205"/>
            <a:ext cx="4862825" cy="3571500"/>
          </a:xfrm>
          <a:prstGeom prst="rect">
            <a:avLst/>
          </a:prstGeom>
        </p:spPr>
        <p:txBody>
          <a:bodyPr/>
          <a:lstStyle>
            <a:lvl1pPr>
              <a:lnSpc>
                <a:spcPct val="150000"/>
              </a:lnSpc>
              <a:defRPr/>
            </a:lvl1pPr>
          </a:lstStyle>
          <a:p>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p>
          <a:p>
            <a:r>
              <a:rPr lang="de-DE" dirty="0"/>
              <a:t>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p:txBody>
      </p:sp>
      <p:sp>
        <p:nvSpPr>
          <p:cNvPr id="15" name="Textplatzhalter 14">
            <a:extLst>
              <a:ext uri="{FF2B5EF4-FFF2-40B4-BE49-F238E27FC236}">
                <a16:creationId xmlns:a16="http://schemas.microsoft.com/office/drawing/2014/main" id="{F65BD263-659C-484C-A9AA-91C91BBA908A}"/>
              </a:ext>
            </a:extLst>
          </p:cNvPr>
          <p:cNvSpPr>
            <a:spLocks noGrp="1"/>
          </p:cNvSpPr>
          <p:nvPr>
            <p:ph type="body" sz="quarter" idx="18"/>
          </p:nvPr>
        </p:nvSpPr>
        <p:spPr>
          <a:xfrm>
            <a:off x="483082" y="1081453"/>
            <a:ext cx="4862825" cy="554727"/>
          </a:xfrm>
          <a:prstGeom prst="rect">
            <a:avLst/>
          </a:prstGeom>
        </p:spPr>
        <p:txBody>
          <a:bodyPr>
            <a:noAutofit/>
          </a:bodyPr>
          <a:lstStyle>
            <a:lvl1pPr marL="0" indent="0">
              <a:lnSpc>
                <a:spcPct val="100000"/>
              </a:lnSpc>
              <a:buFontTx/>
              <a:buNone/>
              <a:defRPr sz="3000" b="0" i="0">
                <a:solidFill>
                  <a:schemeClr val="accent1"/>
                </a:solidFill>
                <a:latin typeface="Abhaya Libre SemiBold" panose="02000503000000000000" pitchFamily="2" charset="77"/>
                <a:cs typeface="Abhaya Libre SemiBold" panose="02000503000000000000" pitchFamily="2" charset="77"/>
              </a:defRPr>
            </a:lvl1pPr>
          </a:lstStyle>
          <a:p>
            <a:r>
              <a:rPr lang="de-DE" dirty="0"/>
              <a:t>Mastertextformat bearbeiten</a:t>
            </a:r>
          </a:p>
        </p:txBody>
      </p:sp>
      <p:cxnSp>
        <p:nvCxnSpPr>
          <p:cNvPr id="20" name="Gerade Verbindung 19">
            <a:extLst>
              <a:ext uri="{FF2B5EF4-FFF2-40B4-BE49-F238E27FC236}">
                <a16:creationId xmlns:a16="http://schemas.microsoft.com/office/drawing/2014/main" id="{38CECD7B-4F4A-904D-99DC-D4B99471C496}"/>
              </a:ext>
            </a:extLst>
          </p:cNvPr>
          <p:cNvCxnSpPr>
            <a:cxnSpLocks/>
          </p:cNvCxnSpPr>
          <p:nvPr userDrawn="1"/>
        </p:nvCxnSpPr>
        <p:spPr>
          <a:xfrm>
            <a:off x="6293121" y="6240232"/>
            <a:ext cx="4041449" cy="0"/>
          </a:xfrm>
          <a:prstGeom prst="line">
            <a:avLst/>
          </a:prstGeom>
          <a:ln w="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3121342"/>
      </p:ext>
    </p:extLst>
  </p:cSld>
  <p:clrMapOvr>
    <a:masterClrMapping/>
  </p:clrMapOvr>
  <p:extLst mod="1">
    <p:ext uri="{DCECCB84-F9BA-43D5-87BE-67443E8EF086}">
      <p15:sldGuideLst xmlns:p15="http://schemas.microsoft.com/office/powerpoint/2012/main">
        <p15:guide id="1" orient="horz" pos="681" userDrawn="1">
          <p15:clr>
            <a:srgbClr val="FBAE40"/>
          </p15:clr>
        </p15:guide>
        <p15:guide id="2" pos="30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ext + 2 Bi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a:xfrm>
            <a:off x="9987320" y="6905746"/>
            <a:ext cx="471154" cy="402483"/>
          </a:xfrm>
        </p:spPr>
        <p:txBody>
          <a:bodyPr/>
          <a:lstStyle/>
          <a:p>
            <a:fld id="{19B51A1E-902D-48AF-9020-955120F399B6}" type="slidenum">
              <a:rPr lang="en-US" noProof="0" smtClean="0"/>
              <a:pPr/>
              <a:t>‹Nr.›</a:t>
            </a:fld>
            <a:endParaRPr lang="en-US" noProof="0" dirty="0"/>
          </a:p>
        </p:txBody>
      </p:sp>
      <p:sp>
        <p:nvSpPr>
          <p:cNvPr id="15" name="Textplatzhalter 14">
            <a:extLst>
              <a:ext uri="{FF2B5EF4-FFF2-40B4-BE49-F238E27FC236}">
                <a16:creationId xmlns:a16="http://schemas.microsoft.com/office/drawing/2014/main" id="{F65BD263-659C-484C-A9AA-91C91BBA908A}"/>
              </a:ext>
            </a:extLst>
          </p:cNvPr>
          <p:cNvSpPr>
            <a:spLocks noGrp="1"/>
          </p:cNvSpPr>
          <p:nvPr>
            <p:ph type="body" sz="quarter" idx="18"/>
          </p:nvPr>
        </p:nvSpPr>
        <p:spPr>
          <a:xfrm>
            <a:off x="483082" y="1081453"/>
            <a:ext cx="4862825" cy="554727"/>
          </a:xfrm>
          <a:prstGeom prst="rect">
            <a:avLst/>
          </a:prstGeom>
        </p:spPr>
        <p:txBody>
          <a:bodyPr>
            <a:noAutofit/>
          </a:bodyPr>
          <a:lstStyle>
            <a:lvl1pPr marL="0" indent="0">
              <a:lnSpc>
                <a:spcPct val="100000"/>
              </a:lnSpc>
              <a:buFontTx/>
              <a:buNone/>
              <a:defRPr sz="3000" b="0" i="0">
                <a:solidFill>
                  <a:schemeClr val="accent1"/>
                </a:solidFill>
                <a:latin typeface="Abhaya Libre SemiBold" panose="02000503000000000000" pitchFamily="2" charset="77"/>
                <a:cs typeface="Abhaya Libre SemiBold" panose="02000503000000000000" pitchFamily="2" charset="77"/>
              </a:defRPr>
            </a:lvl1pPr>
          </a:lstStyle>
          <a:p>
            <a:r>
              <a:rPr lang="de-DE" dirty="0"/>
              <a:t>Mastertextformat bearbeiten</a:t>
            </a:r>
          </a:p>
        </p:txBody>
      </p:sp>
      <p:sp>
        <p:nvSpPr>
          <p:cNvPr id="7" name="Picture Placeholder 5">
            <a:extLst>
              <a:ext uri="{FF2B5EF4-FFF2-40B4-BE49-F238E27FC236}">
                <a16:creationId xmlns:a16="http://schemas.microsoft.com/office/drawing/2014/main" id="{0F9102D5-2D96-F840-BE55-3603CDBB0609}"/>
              </a:ext>
            </a:extLst>
          </p:cNvPr>
          <p:cNvSpPr>
            <a:spLocks noGrp="1"/>
          </p:cNvSpPr>
          <p:nvPr>
            <p:ph type="pic" sz="quarter" idx="19"/>
          </p:nvPr>
        </p:nvSpPr>
        <p:spPr>
          <a:xfrm>
            <a:off x="6292577" y="1081071"/>
            <a:ext cx="1894219" cy="2381000"/>
          </a:xfrm>
          <a:prstGeom prst="rect">
            <a:avLst/>
          </a:prstGeom>
          <a:solidFill>
            <a:schemeClr val="bg1">
              <a:lumMod val="95000"/>
            </a:schemeClr>
          </a:solidFill>
        </p:spPr>
        <p:txBody>
          <a:bodyPr anchor="ctr"/>
          <a:lstStyle>
            <a:lvl1pPr marL="0" indent="0" algn="ctr">
              <a:buNone/>
              <a:defRPr/>
            </a:lvl1pPr>
          </a:lstStyle>
          <a:p>
            <a:r>
              <a:rPr lang="de-DE" noProof="0" dirty="0"/>
              <a:t>Bild durch Klicken auf Symbol hinzufügen</a:t>
            </a:r>
            <a:endParaRPr lang="en-US" noProof="0" dirty="0"/>
          </a:p>
        </p:txBody>
      </p:sp>
      <p:sp>
        <p:nvSpPr>
          <p:cNvPr id="8" name="Picture Placeholder 5">
            <a:extLst>
              <a:ext uri="{FF2B5EF4-FFF2-40B4-BE49-F238E27FC236}">
                <a16:creationId xmlns:a16="http://schemas.microsoft.com/office/drawing/2014/main" id="{A74AE722-3112-7145-9A7B-FB8B747939B1}"/>
              </a:ext>
            </a:extLst>
          </p:cNvPr>
          <p:cNvSpPr>
            <a:spLocks noGrp="1"/>
          </p:cNvSpPr>
          <p:nvPr>
            <p:ph type="pic" sz="quarter" idx="20"/>
          </p:nvPr>
        </p:nvSpPr>
        <p:spPr>
          <a:xfrm>
            <a:off x="8415530" y="1081071"/>
            <a:ext cx="1894219" cy="2381000"/>
          </a:xfrm>
          <a:prstGeom prst="rect">
            <a:avLst/>
          </a:prstGeom>
          <a:solidFill>
            <a:schemeClr val="bg1">
              <a:lumMod val="95000"/>
            </a:schemeClr>
          </a:solidFill>
        </p:spPr>
        <p:txBody>
          <a:bodyPr anchor="ctr"/>
          <a:lstStyle>
            <a:lvl1pPr marL="0" indent="0" algn="ctr">
              <a:buNone/>
              <a:defRPr/>
            </a:lvl1pPr>
          </a:lstStyle>
          <a:p>
            <a:r>
              <a:rPr lang="de-DE" noProof="0" dirty="0"/>
              <a:t>Bild durch Klicken auf Symbol hinzufügen</a:t>
            </a:r>
            <a:endParaRPr lang="en-US" noProof="0" dirty="0"/>
          </a:p>
        </p:txBody>
      </p:sp>
      <p:sp>
        <p:nvSpPr>
          <p:cNvPr id="9" name="Text Placeholder 8">
            <a:extLst>
              <a:ext uri="{FF2B5EF4-FFF2-40B4-BE49-F238E27FC236}">
                <a16:creationId xmlns:a16="http://schemas.microsoft.com/office/drawing/2014/main" id="{FCA4CE7B-FB2F-9746-A91F-3493CF94B56D}"/>
              </a:ext>
            </a:extLst>
          </p:cNvPr>
          <p:cNvSpPr>
            <a:spLocks noGrp="1"/>
          </p:cNvSpPr>
          <p:nvPr>
            <p:ph type="body" sz="quarter" idx="21" hasCustomPrompt="1"/>
          </p:nvPr>
        </p:nvSpPr>
        <p:spPr>
          <a:xfrm>
            <a:off x="6292577" y="3859257"/>
            <a:ext cx="1894219" cy="396833"/>
          </a:xfrm>
          <a:prstGeom prst="rect">
            <a:avLst/>
          </a:prstGeom>
        </p:spPr>
        <p:txBody>
          <a:bodyPr>
            <a:normAutofit/>
          </a:bodyPr>
          <a:lstStyle>
            <a:lvl1pPr marL="0" indent="0" algn="ctr">
              <a:buFont typeface="Arial" panose="020B0604020202020204" pitchFamily="34" charset="0"/>
              <a:buNone/>
              <a:defRPr sz="1400">
                <a:solidFill>
                  <a:schemeClr val="tx1"/>
                </a:solidFill>
                <a:latin typeface="Source Sans Pro" panose="020B0503030403020204" pitchFamily="34" charset="77"/>
              </a:defRPr>
            </a:lvl1pPr>
          </a:lstStyle>
          <a:p>
            <a:pPr lvl="0"/>
            <a:r>
              <a:rPr lang="en-US" noProof="0" dirty="0"/>
              <a:t>Bild 1</a:t>
            </a:r>
          </a:p>
        </p:txBody>
      </p:sp>
      <p:sp>
        <p:nvSpPr>
          <p:cNvPr id="10" name="Text Placeholder 10">
            <a:extLst>
              <a:ext uri="{FF2B5EF4-FFF2-40B4-BE49-F238E27FC236}">
                <a16:creationId xmlns:a16="http://schemas.microsoft.com/office/drawing/2014/main" id="{7614CEA8-BB82-F540-8680-BE9FF2B8018D}"/>
              </a:ext>
            </a:extLst>
          </p:cNvPr>
          <p:cNvSpPr>
            <a:spLocks noGrp="1"/>
          </p:cNvSpPr>
          <p:nvPr>
            <p:ph type="body" sz="quarter" idx="22" hasCustomPrompt="1"/>
          </p:nvPr>
        </p:nvSpPr>
        <p:spPr>
          <a:xfrm>
            <a:off x="6292577" y="4732431"/>
            <a:ext cx="1894219" cy="1507800"/>
          </a:xfrm>
          <a:prstGeom prst="rect">
            <a:avLst/>
          </a:prstGeom>
        </p:spPr>
        <p:txBody>
          <a:bodyPr>
            <a:normAutofit/>
          </a:bodyPr>
          <a:lstStyle>
            <a:lvl1pPr marL="0" indent="0" algn="ctr">
              <a:buNone/>
              <a:defRPr sz="1100">
                <a:solidFill>
                  <a:schemeClr val="tx1"/>
                </a:solidFill>
              </a:defRPr>
            </a:lvl1pPr>
          </a:lstStyle>
          <a:p>
            <a:pPr lvl="0"/>
            <a:r>
              <a:rPr lang="en-US" noProof="0" dirty="0" err="1"/>
              <a:t>Bildbeschreibung</a:t>
            </a:r>
            <a:endParaRPr lang="en-US" noProof="0" dirty="0"/>
          </a:p>
        </p:txBody>
      </p:sp>
      <p:sp>
        <p:nvSpPr>
          <p:cNvPr id="11" name="Text Placeholder 8">
            <a:extLst>
              <a:ext uri="{FF2B5EF4-FFF2-40B4-BE49-F238E27FC236}">
                <a16:creationId xmlns:a16="http://schemas.microsoft.com/office/drawing/2014/main" id="{ECB58753-9AB1-C647-9A3A-3BC7EC402078}"/>
              </a:ext>
            </a:extLst>
          </p:cNvPr>
          <p:cNvSpPr>
            <a:spLocks noGrp="1"/>
          </p:cNvSpPr>
          <p:nvPr>
            <p:ph type="body" sz="quarter" idx="23" hasCustomPrompt="1"/>
          </p:nvPr>
        </p:nvSpPr>
        <p:spPr>
          <a:xfrm>
            <a:off x="8440141" y="3859257"/>
            <a:ext cx="1894219" cy="396833"/>
          </a:xfrm>
          <a:prstGeom prst="rect">
            <a:avLst/>
          </a:prstGeom>
        </p:spPr>
        <p:txBody>
          <a:bodyPr>
            <a:normAutofit/>
          </a:bodyPr>
          <a:lstStyle>
            <a:lvl1pPr marL="0" indent="0" algn="ctr">
              <a:buFont typeface="Arial" panose="020B0604020202020204" pitchFamily="34" charset="0"/>
              <a:buNone/>
              <a:defRPr sz="1400">
                <a:solidFill>
                  <a:schemeClr val="tx1"/>
                </a:solidFill>
                <a:latin typeface="Source Sans Pro" panose="020B0503030403020204" pitchFamily="34" charset="77"/>
              </a:defRPr>
            </a:lvl1pPr>
          </a:lstStyle>
          <a:p>
            <a:pPr lvl="0"/>
            <a:r>
              <a:rPr lang="en-US" noProof="0" dirty="0"/>
              <a:t>Bild 2</a:t>
            </a:r>
          </a:p>
        </p:txBody>
      </p:sp>
      <p:sp>
        <p:nvSpPr>
          <p:cNvPr id="12" name="Text Placeholder 10">
            <a:extLst>
              <a:ext uri="{FF2B5EF4-FFF2-40B4-BE49-F238E27FC236}">
                <a16:creationId xmlns:a16="http://schemas.microsoft.com/office/drawing/2014/main" id="{06F73F28-E065-BB44-9931-48E64A3DB243}"/>
              </a:ext>
            </a:extLst>
          </p:cNvPr>
          <p:cNvSpPr>
            <a:spLocks noGrp="1"/>
          </p:cNvSpPr>
          <p:nvPr>
            <p:ph type="body" sz="quarter" idx="24" hasCustomPrompt="1"/>
          </p:nvPr>
        </p:nvSpPr>
        <p:spPr>
          <a:xfrm>
            <a:off x="8440141" y="4732431"/>
            <a:ext cx="1894219" cy="1507800"/>
          </a:xfrm>
          <a:prstGeom prst="rect">
            <a:avLst/>
          </a:prstGeom>
        </p:spPr>
        <p:txBody>
          <a:bodyPr>
            <a:normAutofit/>
          </a:bodyPr>
          <a:lstStyle>
            <a:lvl1pPr marL="0" indent="0" algn="ctr">
              <a:buNone/>
              <a:defRPr sz="1100">
                <a:solidFill>
                  <a:schemeClr val="tx1"/>
                </a:solidFill>
              </a:defRPr>
            </a:lvl1pPr>
          </a:lstStyle>
          <a:p>
            <a:pPr lvl="0"/>
            <a:r>
              <a:rPr lang="en-US" noProof="0" dirty="0" err="1"/>
              <a:t>Bildbeschreibung</a:t>
            </a:r>
            <a:endParaRPr lang="en-US" noProof="0" dirty="0"/>
          </a:p>
        </p:txBody>
      </p:sp>
      <p:cxnSp>
        <p:nvCxnSpPr>
          <p:cNvPr id="14" name="Gerade Verbindung 13">
            <a:extLst>
              <a:ext uri="{FF2B5EF4-FFF2-40B4-BE49-F238E27FC236}">
                <a16:creationId xmlns:a16="http://schemas.microsoft.com/office/drawing/2014/main" id="{5CA55975-5D14-9E4A-A35C-C9D43EEC0DB8}"/>
              </a:ext>
            </a:extLst>
          </p:cNvPr>
          <p:cNvCxnSpPr/>
          <p:nvPr userDrawn="1"/>
        </p:nvCxnSpPr>
        <p:spPr>
          <a:xfrm>
            <a:off x="6292577" y="3715621"/>
            <a:ext cx="1894973" cy="0"/>
          </a:xfrm>
          <a:prstGeom prst="line">
            <a:avLst/>
          </a:prstGeom>
          <a:ln w="0"/>
        </p:spPr>
        <p:style>
          <a:lnRef idx="1">
            <a:schemeClr val="accent1"/>
          </a:lnRef>
          <a:fillRef idx="0">
            <a:schemeClr val="accent1"/>
          </a:fillRef>
          <a:effectRef idx="0">
            <a:schemeClr val="accent1"/>
          </a:effectRef>
          <a:fontRef idx="minor">
            <a:schemeClr val="tx1"/>
          </a:fontRef>
        </p:style>
      </p:cxnSp>
      <p:cxnSp>
        <p:nvCxnSpPr>
          <p:cNvPr id="16" name="Gerade Verbindung 15">
            <a:extLst>
              <a:ext uri="{FF2B5EF4-FFF2-40B4-BE49-F238E27FC236}">
                <a16:creationId xmlns:a16="http://schemas.microsoft.com/office/drawing/2014/main" id="{27E36D37-EB72-BA41-A3C0-A94DF1F5C795}"/>
              </a:ext>
            </a:extLst>
          </p:cNvPr>
          <p:cNvCxnSpPr/>
          <p:nvPr userDrawn="1"/>
        </p:nvCxnSpPr>
        <p:spPr>
          <a:xfrm>
            <a:off x="8440141" y="3715621"/>
            <a:ext cx="1894973" cy="0"/>
          </a:xfrm>
          <a:prstGeom prst="line">
            <a:avLst/>
          </a:prstGeom>
          <a:ln w="0"/>
        </p:spPr>
        <p:style>
          <a:lnRef idx="1">
            <a:schemeClr val="accent1"/>
          </a:lnRef>
          <a:fillRef idx="0">
            <a:schemeClr val="accent1"/>
          </a:fillRef>
          <a:effectRef idx="0">
            <a:schemeClr val="accent1"/>
          </a:effectRef>
          <a:fontRef idx="minor">
            <a:schemeClr val="tx1"/>
          </a:fontRef>
        </p:style>
      </p:cxnSp>
      <p:sp>
        <p:nvSpPr>
          <p:cNvPr id="17" name="Textplatzhalter 12">
            <a:extLst>
              <a:ext uri="{FF2B5EF4-FFF2-40B4-BE49-F238E27FC236}">
                <a16:creationId xmlns:a16="http://schemas.microsoft.com/office/drawing/2014/main" id="{134CF9E3-0F2C-DE46-9350-5EEA166F8B57}"/>
              </a:ext>
            </a:extLst>
          </p:cNvPr>
          <p:cNvSpPr>
            <a:spLocks noGrp="1"/>
          </p:cNvSpPr>
          <p:nvPr>
            <p:ph type="body" sz="quarter" idx="17"/>
          </p:nvPr>
        </p:nvSpPr>
        <p:spPr>
          <a:xfrm>
            <a:off x="483081" y="2668732"/>
            <a:ext cx="4735547" cy="3571500"/>
          </a:xfrm>
          <a:prstGeom prst="rect">
            <a:avLst/>
          </a:prstGeom>
        </p:spPr>
        <p:txBody>
          <a:bodyPr/>
          <a:lstStyle>
            <a:lvl2pPr marL="233896" indent="0">
              <a:buNone/>
              <a:defRPr/>
            </a:lvl2pPr>
          </a:lstStyle>
          <a:p>
            <a:r>
              <a:rPr lang="de-DE" dirty="0"/>
              <a:t>Mastertextformat bearbeiten</a:t>
            </a:r>
          </a:p>
          <a:p>
            <a:pPr lvl="1"/>
            <a:r>
              <a:rPr lang="de-DE" dirty="0"/>
              <a:t>
Zweite Ebene</a:t>
            </a:r>
          </a:p>
          <a:p>
            <a:pPr lvl="2"/>
            <a:r>
              <a:rPr lang="de-DE" dirty="0"/>
              <a:t>Dritte Ebene
Vierte Ebene
Fünfte Ebene</a:t>
            </a:r>
          </a:p>
        </p:txBody>
      </p:sp>
    </p:spTree>
    <p:extLst>
      <p:ext uri="{BB962C8B-B14F-4D97-AF65-F5344CB8AC3E}">
        <p14:creationId xmlns:p14="http://schemas.microsoft.com/office/powerpoint/2010/main" val="3806037595"/>
      </p:ext>
    </p:extLst>
  </p:cSld>
  <p:clrMapOvr>
    <a:masterClrMapping/>
  </p:clrMapOvr>
  <p:extLst mod="1">
    <p:ext uri="{DCECCB84-F9BA-43D5-87BE-67443E8EF086}">
      <p15:sldGuideLst xmlns:p15="http://schemas.microsoft.com/office/powerpoint/2012/main">
        <p15:guide id="1" orient="horz" pos="681" userDrawn="1">
          <p15:clr>
            <a:srgbClr val="FBAE40"/>
          </p15:clr>
        </p15:guide>
        <p15:guide id="2" pos="651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ext ">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‹Nr.›</a:t>
            </a:fld>
            <a:endParaRPr lang="en-US" noProof="0" dirty="0"/>
          </a:p>
        </p:txBody>
      </p:sp>
      <p:sp>
        <p:nvSpPr>
          <p:cNvPr id="13" name="Textplatzhalter 12">
            <a:extLst>
              <a:ext uri="{FF2B5EF4-FFF2-40B4-BE49-F238E27FC236}">
                <a16:creationId xmlns:a16="http://schemas.microsoft.com/office/drawing/2014/main" id="{ECE54EC9-0AF1-3B41-A871-B14500580807}"/>
              </a:ext>
            </a:extLst>
          </p:cNvPr>
          <p:cNvSpPr>
            <a:spLocks noGrp="1"/>
          </p:cNvSpPr>
          <p:nvPr>
            <p:ph type="body" sz="quarter" idx="17"/>
          </p:nvPr>
        </p:nvSpPr>
        <p:spPr>
          <a:xfrm>
            <a:off x="483080" y="2275426"/>
            <a:ext cx="4610236" cy="3968333"/>
          </a:xfrm>
          <a:prstGeom prst="rect">
            <a:avLst/>
          </a:prstGeom>
        </p:spPr>
        <p:txBody>
          <a:bodyPr/>
          <a:lstStyle/>
          <a:p>
            <a:r>
              <a:rPr lang="de-DE" dirty="0"/>
              <a:t>Mastertextformat bearbeiten</a:t>
            </a:r>
          </a:p>
          <a:p>
            <a:pPr lvl="1"/>
            <a:r>
              <a:rPr lang="de-DE" dirty="0"/>
              <a:t>
Zweite Ebene</a:t>
            </a:r>
          </a:p>
          <a:p>
            <a:pPr lvl="2"/>
            <a:r>
              <a:rPr lang="de-DE" dirty="0"/>
              <a:t>Dritte Ebene
Vierte Ebene
Fünfte Ebene</a:t>
            </a:r>
          </a:p>
        </p:txBody>
      </p:sp>
      <p:sp>
        <p:nvSpPr>
          <p:cNvPr id="15" name="Textplatzhalter 14">
            <a:extLst>
              <a:ext uri="{FF2B5EF4-FFF2-40B4-BE49-F238E27FC236}">
                <a16:creationId xmlns:a16="http://schemas.microsoft.com/office/drawing/2014/main" id="{F65BD263-659C-484C-A9AA-91C91BBA908A}"/>
              </a:ext>
            </a:extLst>
          </p:cNvPr>
          <p:cNvSpPr>
            <a:spLocks noGrp="1"/>
          </p:cNvSpPr>
          <p:nvPr>
            <p:ph type="body" sz="quarter" idx="18"/>
          </p:nvPr>
        </p:nvSpPr>
        <p:spPr>
          <a:xfrm>
            <a:off x="483081" y="1081453"/>
            <a:ext cx="9850946" cy="634622"/>
          </a:xfrm>
          <a:prstGeom prst="rect">
            <a:avLst/>
          </a:prstGeom>
        </p:spPr>
        <p:txBody>
          <a:bodyPr>
            <a:noAutofit/>
          </a:bodyPr>
          <a:lstStyle>
            <a:lvl1pPr marL="0" indent="0">
              <a:lnSpc>
                <a:spcPct val="100000"/>
              </a:lnSpc>
              <a:buFontTx/>
              <a:buNone/>
              <a:defRPr sz="3000" b="0" i="0">
                <a:solidFill>
                  <a:schemeClr val="accent1"/>
                </a:solidFill>
                <a:latin typeface="Abhaya Libre SemiBold" panose="02000503000000000000" pitchFamily="2" charset="77"/>
                <a:cs typeface="Abhaya Libre SemiBold" panose="02000503000000000000" pitchFamily="2" charset="77"/>
              </a:defRPr>
            </a:lvl1pPr>
          </a:lstStyle>
          <a:p>
            <a:r>
              <a:rPr lang="de-DE" dirty="0"/>
              <a:t>Mastertextformat bearbeiten</a:t>
            </a:r>
          </a:p>
        </p:txBody>
      </p:sp>
      <p:sp>
        <p:nvSpPr>
          <p:cNvPr id="17" name="Textplatzhalter 12">
            <a:extLst>
              <a:ext uri="{FF2B5EF4-FFF2-40B4-BE49-F238E27FC236}">
                <a16:creationId xmlns:a16="http://schemas.microsoft.com/office/drawing/2014/main" id="{9B44E485-FA1F-1546-938E-C2C1F8C936DA}"/>
              </a:ext>
            </a:extLst>
          </p:cNvPr>
          <p:cNvSpPr>
            <a:spLocks noGrp="1"/>
          </p:cNvSpPr>
          <p:nvPr>
            <p:ph type="body" sz="quarter" idx="19"/>
          </p:nvPr>
        </p:nvSpPr>
        <p:spPr>
          <a:xfrm>
            <a:off x="5661645" y="2271703"/>
            <a:ext cx="4672383" cy="3968528"/>
          </a:xfrm>
          <a:prstGeom prst="rect">
            <a:avLst/>
          </a:prstGeom>
        </p:spPr>
        <p:txBody>
          <a:bodyPr/>
          <a:lstStyle/>
          <a:p>
            <a:r>
              <a:rPr lang="de-DE" dirty="0"/>
              <a:t>Mastertextformat bearbeiten</a:t>
            </a:r>
          </a:p>
          <a:p>
            <a:pPr lvl="1"/>
            <a:r>
              <a:rPr lang="de-DE" dirty="0"/>
              <a:t>
Zweite Ebene</a:t>
            </a:r>
          </a:p>
          <a:p>
            <a:pPr lvl="2"/>
            <a:r>
              <a:rPr lang="de-DE" dirty="0"/>
              <a:t>Dritte Ebene
Vierte Ebene
Fünfte Ebene</a:t>
            </a:r>
          </a:p>
        </p:txBody>
      </p:sp>
    </p:spTree>
    <p:extLst>
      <p:ext uri="{BB962C8B-B14F-4D97-AF65-F5344CB8AC3E}">
        <p14:creationId xmlns:p14="http://schemas.microsoft.com/office/powerpoint/2010/main" val="1228638708"/>
      </p:ext>
    </p:extLst>
  </p:cSld>
  <p:clrMapOvr>
    <a:masterClrMapping/>
  </p:clrMapOvr>
  <p:extLst mod="1">
    <p:ext uri="{DCECCB84-F9BA-43D5-87BE-67443E8EF086}">
      <p15:sldGuideLst xmlns:p15="http://schemas.microsoft.com/office/powerpoint/2012/main">
        <p15:guide id="1" orient="horz" pos="681" userDrawn="1">
          <p15:clr>
            <a:srgbClr val="FBAE40"/>
          </p15:clr>
        </p15:guide>
        <p15:guide id="2" pos="651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En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‹Nr.›</a:t>
            </a:fld>
            <a:endParaRPr lang="en-US" noProof="0" dirty="0"/>
          </a:p>
        </p:txBody>
      </p:sp>
      <p:sp>
        <p:nvSpPr>
          <p:cNvPr id="15" name="Textplatzhalter 14">
            <a:extLst>
              <a:ext uri="{FF2B5EF4-FFF2-40B4-BE49-F238E27FC236}">
                <a16:creationId xmlns:a16="http://schemas.microsoft.com/office/drawing/2014/main" id="{F65BD263-659C-484C-A9AA-91C91BBA908A}"/>
              </a:ext>
            </a:extLst>
          </p:cNvPr>
          <p:cNvSpPr>
            <a:spLocks noGrp="1"/>
          </p:cNvSpPr>
          <p:nvPr>
            <p:ph type="body" sz="quarter" idx="18"/>
          </p:nvPr>
        </p:nvSpPr>
        <p:spPr>
          <a:xfrm>
            <a:off x="3830363" y="1954202"/>
            <a:ext cx="3031087" cy="3095261"/>
          </a:xfrm>
          <a:prstGeom prst="rect">
            <a:avLst/>
          </a:prstGeom>
        </p:spPr>
        <p:txBody>
          <a:bodyPr>
            <a:normAutofit/>
          </a:bodyPr>
          <a:lstStyle>
            <a:lvl1pPr marL="0" indent="0" algn="ctr">
              <a:lnSpc>
                <a:spcPct val="100000"/>
              </a:lnSpc>
              <a:buFontTx/>
              <a:buNone/>
              <a:defRPr sz="3000" b="0" i="0">
                <a:solidFill>
                  <a:schemeClr val="accent1"/>
                </a:solidFill>
                <a:latin typeface="Abhaya Libre SemiBold" panose="02000503000000000000" pitchFamily="2" charset="77"/>
                <a:cs typeface="Abhaya Libre SemiBold" panose="02000503000000000000" pitchFamily="2" charset="77"/>
              </a:defRPr>
            </a:lvl1pPr>
          </a:lstStyle>
          <a:p>
            <a:r>
              <a:rPr lang="de-DE" dirty="0"/>
              <a:t>Mastertextformat bearbeiten</a:t>
            </a:r>
          </a:p>
        </p:txBody>
      </p:sp>
      <p:sp>
        <p:nvSpPr>
          <p:cNvPr id="3" name="Textplatzhalter 2">
            <a:extLst>
              <a:ext uri="{FF2B5EF4-FFF2-40B4-BE49-F238E27FC236}">
                <a16:creationId xmlns:a16="http://schemas.microsoft.com/office/drawing/2014/main" id="{674CAF6B-769E-224F-A8BF-4D17A98F957F}"/>
              </a:ext>
            </a:extLst>
          </p:cNvPr>
          <p:cNvSpPr>
            <a:spLocks noGrp="1"/>
          </p:cNvSpPr>
          <p:nvPr>
            <p:ph type="body" sz="quarter" idx="19"/>
          </p:nvPr>
        </p:nvSpPr>
        <p:spPr>
          <a:xfrm>
            <a:off x="3473698" y="5605009"/>
            <a:ext cx="3852006" cy="475980"/>
          </a:xfrm>
        </p:spPr>
        <p:txBody>
          <a:bodyPr>
            <a:normAutofit/>
          </a:bodyPr>
          <a:lstStyle>
            <a:lvl5pPr marL="943937" indent="0">
              <a:buFontTx/>
              <a:buNone/>
              <a:defRPr sz="800" b="0" i="0">
                <a:latin typeface="Source Sans Pro" panose="020B0503030403020204" pitchFamily="34" charset="77"/>
              </a:defRPr>
            </a:lvl5pPr>
          </a:lstStyle>
          <a:p>
            <a:pPr lvl="4"/>
            <a:r>
              <a:rPr lang="de-DE" dirty="0"/>
              <a:t>Mastertextformat bearbeiten</a:t>
            </a:r>
          </a:p>
        </p:txBody>
      </p:sp>
    </p:spTree>
    <p:extLst>
      <p:ext uri="{BB962C8B-B14F-4D97-AF65-F5344CB8AC3E}">
        <p14:creationId xmlns:p14="http://schemas.microsoft.com/office/powerpoint/2010/main" val="3043952390"/>
      </p:ext>
    </p:extLst>
  </p:cSld>
  <p:clrMapOvr>
    <a:masterClrMapping/>
  </p:clrMapOvr>
  <p:extLst mod="1">
    <p:ext uri="{DCECCB84-F9BA-43D5-87BE-67443E8EF086}">
      <p15:sldGuideLst xmlns:p15="http://schemas.microsoft.com/office/powerpoint/2012/main">
        <p15:guide id="1" orient="horz" pos="681" userDrawn="1">
          <p15:clr>
            <a:srgbClr val="FBAE40"/>
          </p15:clr>
        </p15:guide>
        <p15:guide id="2" pos="651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Leer">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4182CB7-C503-F64F-AE71-8271E937EAAB}"/>
              </a:ext>
            </a:extLst>
          </p:cNvPr>
          <p:cNvSpPr>
            <a:spLocks noGrp="1"/>
          </p:cNvSpPr>
          <p:nvPr>
            <p:ph type="sldNum" sz="quarter" idx="10"/>
          </p:nvPr>
        </p:nvSpPr>
        <p:spPr/>
        <p:txBody>
          <a:bodyPr/>
          <a:lstStyle/>
          <a:p>
            <a:fld id="{19B51A1E-902D-48AF-9020-955120F399B6}" type="slidenum">
              <a:rPr lang="en-US" smtClean="0"/>
              <a:pPr/>
              <a:t>‹Nr.›</a:t>
            </a:fld>
            <a:endParaRPr lang="en-US" dirty="0"/>
          </a:p>
        </p:txBody>
      </p:sp>
    </p:spTree>
    <p:extLst>
      <p:ext uri="{BB962C8B-B14F-4D97-AF65-F5344CB8AC3E}">
        <p14:creationId xmlns:p14="http://schemas.microsoft.com/office/powerpoint/2010/main" val="1755207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9987320" y="6905746"/>
            <a:ext cx="471154" cy="402483"/>
          </a:xfrm>
          <a:prstGeom prst="rect">
            <a:avLst/>
          </a:prstGeom>
        </p:spPr>
        <p:txBody>
          <a:bodyPr vert="horz" lIns="0" tIns="0" rIns="0" bIns="0" rtlCol="0" anchor="ctr"/>
          <a:lstStyle>
            <a:lvl1pPr algn="ctr">
              <a:defRPr sz="1000" b="0" i="0" baseline="0">
                <a:solidFill>
                  <a:schemeClr val="bg1">
                    <a:lumMod val="50000"/>
                  </a:schemeClr>
                </a:solidFill>
                <a:latin typeface="Abhaya Libre" panose="02000503000000000000" pitchFamily="2" charset="77"/>
              </a:defRPr>
            </a:lvl1pPr>
          </a:lstStyle>
          <a:p>
            <a:fld id="{19B51A1E-902D-48AF-9020-955120F399B6}" type="slidenum">
              <a:rPr lang="en-US" smtClean="0"/>
              <a:pPr/>
              <a:t>‹Nr.›</a:t>
            </a:fld>
            <a:endParaRPr lang="en-US" dirty="0"/>
          </a:p>
        </p:txBody>
      </p:sp>
      <p:pic>
        <p:nvPicPr>
          <p:cNvPr id="9" name="Grafik 8">
            <a:extLst>
              <a:ext uri="{FF2B5EF4-FFF2-40B4-BE49-F238E27FC236}">
                <a16:creationId xmlns:a16="http://schemas.microsoft.com/office/drawing/2014/main" id="{77C2DE73-933C-1B46-8FD9-76616234E566}"/>
              </a:ext>
            </a:extLst>
          </p:cNvPr>
          <p:cNvPicPr>
            <a:picLocks noChangeAspect="1"/>
          </p:cNvPicPr>
          <p:nvPr userDrawn="1"/>
        </p:nvPicPr>
        <p:blipFill>
          <a:blip r:embed="rId10"/>
          <a:stretch>
            <a:fillRect/>
          </a:stretch>
        </p:blipFill>
        <p:spPr>
          <a:xfrm>
            <a:off x="360000" y="6660000"/>
            <a:ext cx="1440000" cy="488664"/>
          </a:xfrm>
          <a:prstGeom prst="rect">
            <a:avLst/>
          </a:prstGeom>
        </p:spPr>
      </p:pic>
      <p:sp>
        <p:nvSpPr>
          <p:cNvPr id="18" name="Titelplatzhalter 17">
            <a:extLst>
              <a:ext uri="{FF2B5EF4-FFF2-40B4-BE49-F238E27FC236}">
                <a16:creationId xmlns:a16="http://schemas.microsoft.com/office/drawing/2014/main" id="{195E5479-0316-654D-A1CF-2065D0ACEC11}"/>
              </a:ext>
            </a:extLst>
          </p:cNvPr>
          <p:cNvSpPr>
            <a:spLocks noGrp="1"/>
          </p:cNvSpPr>
          <p:nvPr>
            <p:ph type="title"/>
          </p:nvPr>
        </p:nvSpPr>
        <p:spPr>
          <a:xfrm>
            <a:off x="735062" y="402483"/>
            <a:ext cx="9221689" cy="1461188"/>
          </a:xfrm>
          <a:prstGeom prst="rect">
            <a:avLst/>
          </a:prstGeom>
        </p:spPr>
        <p:txBody>
          <a:bodyPr vert="horz" lIns="91440" tIns="45720" rIns="91440" bIns="45720" rtlCol="0" anchor="ctr">
            <a:normAutofit/>
          </a:bodyPr>
          <a:lstStyle/>
          <a:p>
            <a:r>
              <a:rPr lang="de-DE" dirty="0"/>
              <a:t>Mastertitelformat bearbeiten</a:t>
            </a:r>
          </a:p>
        </p:txBody>
      </p:sp>
      <p:sp>
        <p:nvSpPr>
          <p:cNvPr id="20" name="Textplatzhalter 19">
            <a:extLst>
              <a:ext uri="{FF2B5EF4-FFF2-40B4-BE49-F238E27FC236}">
                <a16:creationId xmlns:a16="http://schemas.microsoft.com/office/drawing/2014/main" id="{EC39C4EC-B1A2-5940-A454-33C9B58F653A}"/>
              </a:ext>
            </a:extLst>
          </p:cNvPr>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r>
              <a:rPr lang="de-DE" dirty="0"/>
              <a:t>Mastertextformat bearbeiten</a:t>
            </a:r>
          </a:p>
          <a:p>
            <a:pPr lvl="1"/>
            <a:r>
              <a:rPr lang="de-DE" dirty="0"/>
              <a:t>Zweite Ebene</a:t>
            </a:r>
          </a:p>
          <a:p>
            <a:pPr lvl="2"/>
            <a:r>
              <a:rPr lang="de-DE" dirty="0"/>
              <a:t>Dritte Ebene
Vierte Ebene
Fünfte Ebene</a:t>
            </a:r>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86" r:id="rId3"/>
    <p:sldLayoutId id="2147483681" r:id="rId4"/>
    <p:sldLayoutId id="2147483683" r:id="rId5"/>
    <p:sldLayoutId id="2147483684" r:id="rId6"/>
    <p:sldLayoutId id="2147483685" r:id="rId7"/>
    <p:sldLayoutId id="2147483661" r:id="rId8"/>
  </p:sldLayoutIdLst>
  <p:hf sldNum="0" hdr="0" dt="0"/>
  <p:txStyles>
    <p:titleStyle>
      <a:lvl1pPr algn="l" defTabSz="801929" rtl="0" eaLnBrk="1" latinLnBrk="0" hangingPunct="1">
        <a:lnSpc>
          <a:spcPct val="90000"/>
        </a:lnSpc>
        <a:spcBef>
          <a:spcPct val="0"/>
        </a:spcBef>
        <a:buNone/>
        <a:defRPr sz="3000" kern="1200" spc="0" baseline="0">
          <a:solidFill>
            <a:srgbClr val="212121"/>
          </a:solidFill>
          <a:latin typeface="Abhaya Libre SemiBold" panose="02000503000000000000" pitchFamily="2" charset="77"/>
          <a:ea typeface="+mj-ea"/>
          <a:cs typeface="+mj-cs"/>
        </a:defRPr>
      </a:lvl1pPr>
    </p:titleStyle>
    <p:bodyStyle>
      <a:lvl1pPr marL="233896" indent="-233896" algn="l" defTabSz="801929" rtl="0" eaLnBrk="1" latinLnBrk="0" hangingPunct="1">
        <a:lnSpc>
          <a:spcPct val="120000"/>
        </a:lnSpc>
        <a:spcBef>
          <a:spcPts val="877"/>
        </a:spcBef>
        <a:buClr>
          <a:schemeClr val="accent1"/>
        </a:buClr>
        <a:buFont typeface="Calibri" panose="020F0502020204030204" pitchFamily="34" charset="0"/>
        <a:buChar char="○"/>
        <a:defRPr lang="de-DE" sz="1400" b="0" i="0" kern="1200" baseline="0" noProof="0" dirty="0" smtClean="0">
          <a:solidFill>
            <a:schemeClr val="tx1"/>
          </a:solidFill>
          <a:latin typeface="Source Sans Pro" panose="020B0503030403020204" pitchFamily="34" charset="77"/>
          <a:ea typeface="+mn-ea"/>
          <a:cs typeface="+mn-cs"/>
        </a:defRPr>
      </a:lvl1pPr>
      <a:lvl2pPr marL="476145" indent="-242249" algn="l" defTabSz="801929" rtl="0" eaLnBrk="1" latinLnBrk="0" hangingPunct="1">
        <a:lnSpc>
          <a:spcPct val="120000"/>
        </a:lnSpc>
        <a:spcBef>
          <a:spcPts val="439"/>
        </a:spcBef>
        <a:buClr>
          <a:schemeClr val="accent1"/>
        </a:buClr>
        <a:buFont typeface="Arial" panose="020B0604020202020204" pitchFamily="34" charset="0"/>
        <a:buChar char="•"/>
        <a:defRPr sz="1200" b="0" i="0" kern="1200">
          <a:solidFill>
            <a:schemeClr val="tx1"/>
          </a:solidFill>
          <a:latin typeface="Source Sans Pro" panose="020B0503030403020204" pitchFamily="34" charset="77"/>
          <a:ea typeface="+mn-ea"/>
          <a:cs typeface="+mn-cs"/>
        </a:defRPr>
      </a:lvl2pPr>
      <a:lvl3pPr marL="710041" indent="-233896" algn="l" defTabSz="801929" rtl="0" eaLnBrk="1" latinLnBrk="0" hangingPunct="1">
        <a:lnSpc>
          <a:spcPct val="120000"/>
        </a:lnSpc>
        <a:spcBef>
          <a:spcPts val="439"/>
        </a:spcBef>
        <a:buClr>
          <a:schemeClr val="accent1"/>
        </a:buClr>
        <a:buFont typeface="Wingdings" panose="05000000000000000000" pitchFamily="2" charset="2"/>
        <a:buChar char="§"/>
        <a:defRPr sz="1100" b="0" i="0" kern="1200">
          <a:solidFill>
            <a:schemeClr val="tx1"/>
          </a:solidFill>
          <a:latin typeface="Source Sans Pro" panose="020B0503030403020204" pitchFamily="34" charset="77"/>
          <a:ea typeface="+mn-ea"/>
          <a:cs typeface="+mn-cs"/>
        </a:defRPr>
      </a:lvl3pPr>
      <a:lvl4pPr marL="943937" indent="-233896" algn="l" defTabSz="801929" rtl="0" eaLnBrk="1" latinLnBrk="0" hangingPunct="1">
        <a:lnSpc>
          <a:spcPct val="90000"/>
        </a:lnSpc>
        <a:spcBef>
          <a:spcPts val="439"/>
        </a:spcBef>
        <a:buClr>
          <a:schemeClr val="accent1"/>
        </a:buClr>
        <a:buFont typeface="Wingdings" panose="05000000000000000000" pitchFamily="2" charset="2"/>
        <a:buChar char="§"/>
        <a:defRPr sz="1228" kern="1200">
          <a:solidFill>
            <a:schemeClr val="tx1">
              <a:lumMod val="75000"/>
              <a:lumOff val="25000"/>
            </a:schemeClr>
          </a:solidFill>
          <a:latin typeface="+mn-lt"/>
          <a:ea typeface="+mn-ea"/>
          <a:cs typeface="+mn-cs"/>
        </a:defRPr>
      </a:lvl4pPr>
      <a:lvl5pPr marL="1177833" indent="-233896" algn="l" defTabSz="801929" rtl="0" eaLnBrk="1" latinLnBrk="0" hangingPunct="1">
        <a:lnSpc>
          <a:spcPct val="90000"/>
        </a:lnSpc>
        <a:spcBef>
          <a:spcPts val="439"/>
        </a:spcBef>
        <a:buClr>
          <a:schemeClr val="accent1"/>
        </a:buClr>
        <a:buFont typeface="Wingdings" panose="05000000000000000000" pitchFamily="2" charset="2"/>
        <a:buChar char="§"/>
        <a:defRPr sz="1228" kern="1200">
          <a:solidFill>
            <a:schemeClr val="tx1">
              <a:lumMod val="75000"/>
              <a:lumOff val="25000"/>
            </a:schemeClr>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en-US"/>
      </a:defPPr>
      <a:lvl1pPr marL="0" algn="l" defTabSz="801929" rtl="0" eaLnBrk="1" latinLnBrk="0" hangingPunct="1">
        <a:defRPr sz="1579" kern="1200">
          <a:solidFill>
            <a:schemeClr val="tx1"/>
          </a:solidFill>
          <a:latin typeface="+mn-lt"/>
          <a:ea typeface="+mn-ea"/>
          <a:cs typeface="+mn-cs"/>
        </a:defRPr>
      </a:lvl1pPr>
      <a:lvl2pPr marL="400964" algn="l" defTabSz="801929" rtl="0" eaLnBrk="1" latinLnBrk="0" hangingPunct="1">
        <a:defRPr sz="1579" kern="1200">
          <a:solidFill>
            <a:schemeClr val="tx1"/>
          </a:solidFill>
          <a:latin typeface="+mn-lt"/>
          <a:ea typeface="+mn-ea"/>
          <a:cs typeface="+mn-cs"/>
        </a:defRPr>
      </a:lvl2pPr>
      <a:lvl3pPr marL="801929" algn="l" defTabSz="801929" rtl="0" eaLnBrk="1" latinLnBrk="0" hangingPunct="1">
        <a:defRPr sz="1579" kern="1200">
          <a:solidFill>
            <a:schemeClr val="tx1"/>
          </a:solidFill>
          <a:latin typeface="+mn-lt"/>
          <a:ea typeface="+mn-ea"/>
          <a:cs typeface="+mn-cs"/>
        </a:defRPr>
      </a:lvl3pPr>
      <a:lvl4pPr marL="1202893" algn="l" defTabSz="801929" rtl="0" eaLnBrk="1" latinLnBrk="0" hangingPunct="1">
        <a:defRPr sz="1579" kern="1200">
          <a:solidFill>
            <a:schemeClr val="tx1"/>
          </a:solidFill>
          <a:latin typeface="+mn-lt"/>
          <a:ea typeface="+mn-ea"/>
          <a:cs typeface="+mn-cs"/>
        </a:defRPr>
      </a:lvl4pPr>
      <a:lvl5pPr marL="1603858" algn="l" defTabSz="801929" rtl="0" eaLnBrk="1" latinLnBrk="0" hangingPunct="1">
        <a:defRPr sz="1579" kern="1200">
          <a:solidFill>
            <a:schemeClr val="tx1"/>
          </a:solidFill>
          <a:latin typeface="+mn-lt"/>
          <a:ea typeface="+mn-ea"/>
          <a:cs typeface="+mn-cs"/>
        </a:defRPr>
      </a:lvl5pPr>
      <a:lvl6pPr marL="2004822" algn="l" defTabSz="801929" rtl="0" eaLnBrk="1" latinLnBrk="0" hangingPunct="1">
        <a:defRPr sz="1579" kern="1200">
          <a:solidFill>
            <a:schemeClr val="tx1"/>
          </a:solidFill>
          <a:latin typeface="+mn-lt"/>
          <a:ea typeface="+mn-ea"/>
          <a:cs typeface="+mn-cs"/>
        </a:defRPr>
      </a:lvl6pPr>
      <a:lvl7pPr marL="2405786" algn="l" defTabSz="801929" rtl="0" eaLnBrk="1" latinLnBrk="0" hangingPunct="1">
        <a:defRPr sz="1579" kern="1200">
          <a:solidFill>
            <a:schemeClr val="tx1"/>
          </a:solidFill>
          <a:latin typeface="+mn-lt"/>
          <a:ea typeface="+mn-ea"/>
          <a:cs typeface="+mn-cs"/>
        </a:defRPr>
      </a:lvl7pPr>
      <a:lvl8pPr marL="2806751" algn="l" defTabSz="801929" rtl="0" eaLnBrk="1" latinLnBrk="0" hangingPunct="1">
        <a:defRPr sz="1579" kern="1200">
          <a:solidFill>
            <a:schemeClr val="tx1"/>
          </a:solidFill>
          <a:latin typeface="+mn-lt"/>
          <a:ea typeface="+mn-ea"/>
          <a:cs typeface="+mn-cs"/>
        </a:defRPr>
      </a:lvl8pPr>
      <a:lvl9pPr marL="3207715" algn="l" defTabSz="801929" rtl="0" eaLnBrk="1" latinLnBrk="0" hangingPunct="1">
        <a:defRPr sz="1579"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931" userDrawn="1">
          <p15:clr>
            <a:srgbClr val="F26B43"/>
          </p15:clr>
        </p15:guide>
        <p15:guide id="2" pos="6497" userDrawn="1">
          <p15:clr>
            <a:srgbClr val="F26B43"/>
          </p15:clr>
        </p15:guide>
        <p15:guide id="3" orient="horz" pos="4513" userDrawn="1">
          <p15:clr>
            <a:srgbClr val="F26B43"/>
          </p15:clr>
        </p15:guide>
        <p15:guide id="4" pos="3367"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comments" Target="../comments/comment1.xml"/><Relationship Id="rId4" Type="http://schemas.openxmlformats.org/officeDocument/2006/relationships/hyperlink" Target="https://www.mariasorg.at/" TargetMode="External"/><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hyperlink" Target="https://www.mariasorg.at/"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www.ledochowska.at/" TargetMode="External"/><Relationship Id="rId1" Type="http://schemas.openxmlformats.org/officeDocument/2006/relationships/slideLayout" Target="../slideLayouts/slideLayout4.xml"/><Relationship Id="rId4" Type="http://schemas.openxmlformats.org/officeDocument/2006/relationships/hyperlink" Target="https://www.mariasorg.at/"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mariasorg.at/" TargetMode="External"/><Relationship Id="rId2" Type="http://schemas.openxmlformats.org/officeDocument/2006/relationships/hyperlink" Target="https://on.orf.at/video/14173550/Das-aussergewoehnliche-Leben-der-Maria-Ledchowska" TargetMode="External"/><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youtube.com/watch?v=R2__OHF4gdc" TargetMode="External"/><Relationship Id="rId1" Type="http://schemas.openxmlformats.org/officeDocument/2006/relationships/slideLayout" Target="../slideLayouts/slideLayout4.xml"/><Relationship Id="rId4" Type="http://schemas.openxmlformats.org/officeDocument/2006/relationships/hyperlink" Target="https://ledochowska.at/#wiewowann"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mariasorgsspc@gmail.com" TargetMode="External"/><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hyperlink" Target="https://www.mariasorg.a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stadt-salzburg.at/archiv/frauen-und-geschlechtergeschichte/maria-theresia-ledochowska-1863-1922"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file:///\\edsbg.local\edstorage1\katamt$\Schulpastoral%20ab%202019\PROJEKTE_IDEEN\MTL-%20AWARD\MTL%20&#214;ffentlichkeitsarbeit\www.ledochowska.at" TargetMode="External"/><Relationship Id="rId1" Type="http://schemas.openxmlformats.org/officeDocument/2006/relationships/slideLayout" Target="../slideLayouts/slideLayout4.xml"/><Relationship Id="rId4" Type="http://schemas.openxmlformats.org/officeDocument/2006/relationships/hyperlink" Target="https://www.mariasorg.at/"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mariasorg.at/" TargetMode="External"/><Relationship Id="rId2" Type="http://schemas.openxmlformats.org/officeDocument/2006/relationships/hyperlink" Target="http://www.ledochowska.at/" TargetMode="External"/><Relationship Id="rId1" Type="http://schemas.openxmlformats.org/officeDocument/2006/relationships/slideLayout" Target="../slideLayouts/slideLayout4.xml"/><Relationship Id="rId6" Type="http://schemas.openxmlformats.org/officeDocument/2006/relationships/hyperlink" Target="20181025_Bengesser-Scharinger_Silvia_01%20(1).pdf" TargetMode="External"/><Relationship Id="rId5" Type="http://schemas.openxmlformats.org/officeDocument/2006/relationships/hyperlink" Target="https://bildarchiv.fotohof.at/artist/5/Kurt%2BKaindl.html" TargetMode="External"/><Relationship Id="rId4" Type="http://schemas.openxmlformats.org/officeDocument/2006/relationships/hyperlink" Target="https://kaltner-kh.com/d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christa.rohrer-fuchsberger@eds.at" TargetMode="External"/><Relationship Id="rId2" Type="http://schemas.openxmlformats.org/officeDocument/2006/relationships/hyperlink" Target="mailto:barbaraelise.gimmelsberger@eds.at" TargetMode="External"/><Relationship Id="rId1" Type="http://schemas.openxmlformats.org/officeDocument/2006/relationships/slideLayout" Target="../slideLayouts/slideLayout7.xml"/><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0691545" cy="75530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7" y="0"/>
            <a:ext cx="10691545"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Untertitel 3">
            <a:extLst>
              <a:ext uri="{FF2B5EF4-FFF2-40B4-BE49-F238E27FC236}">
                <a16:creationId xmlns:a16="http://schemas.microsoft.com/office/drawing/2014/main" id="{5B9DBC2B-0551-B145-8602-8857A2AA1E1E}"/>
              </a:ext>
            </a:extLst>
          </p:cNvPr>
          <p:cNvSpPr>
            <a:spLocks noGrp="1"/>
          </p:cNvSpPr>
          <p:nvPr>
            <p:ph type="subTitle" idx="1"/>
          </p:nvPr>
        </p:nvSpPr>
        <p:spPr>
          <a:xfrm>
            <a:off x="5581414" y="1263057"/>
            <a:ext cx="4464496" cy="4693769"/>
          </a:xfrm>
          <a:solidFill>
            <a:schemeClr val="accent1">
              <a:alpha val="67000"/>
            </a:schemeClr>
          </a:solidFill>
        </p:spPr>
        <p:txBody>
          <a:bodyPr vert="horz" lIns="91440" tIns="45720" rIns="91440" bIns="45720" rtlCol="0" anchor="b">
            <a:normAutofit/>
          </a:bodyPr>
          <a:lstStyle/>
          <a:p>
            <a:pPr algn="ctr" defTabSz="914400">
              <a:lnSpc>
                <a:spcPct val="90000"/>
              </a:lnSpc>
              <a:spcBef>
                <a:spcPts val="1000"/>
              </a:spcBef>
            </a:pPr>
            <a:r>
              <a:rPr lang="en-US" sz="2000" kern="1200" cap="small" dirty="0" err="1" smtClean="0">
                <a:solidFill>
                  <a:srgbClr val="C00000"/>
                </a:solidFill>
                <a:latin typeface="+mn-lt"/>
                <a:ea typeface="+mn-ea"/>
                <a:cs typeface="+mn-cs"/>
              </a:rPr>
              <a:t>Mögliche</a:t>
            </a:r>
            <a:endParaRPr lang="en-US" sz="2000" kern="1200" cap="small" dirty="0" smtClean="0">
              <a:solidFill>
                <a:srgbClr val="C00000"/>
              </a:solidFill>
              <a:latin typeface="+mn-lt"/>
              <a:ea typeface="+mn-ea"/>
              <a:cs typeface="+mn-cs"/>
            </a:endParaRPr>
          </a:p>
          <a:p>
            <a:pPr algn="ctr" defTabSz="914400">
              <a:lnSpc>
                <a:spcPct val="90000"/>
              </a:lnSpc>
              <a:spcBef>
                <a:spcPts val="1000"/>
              </a:spcBef>
            </a:pPr>
            <a:r>
              <a:rPr lang="en-US" sz="2800" kern="1200" cap="small" dirty="0" err="1" smtClean="0">
                <a:solidFill>
                  <a:srgbClr val="C00000"/>
                </a:solidFill>
                <a:latin typeface="+mn-lt"/>
                <a:ea typeface="+mn-ea"/>
                <a:cs typeface="+mn-cs"/>
              </a:rPr>
              <a:t>Unterrichtseinheiten</a:t>
            </a:r>
            <a:endParaRPr lang="en-US" sz="2800" kern="1200" cap="small" dirty="0" smtClean="0">
              <a:solidFill>
                <a:srgbClr val="C00000"/>
              </a:solidFill>
              <a:latin typeface="+mn-lt"/>
              <a:ea typeface="+mn-ea"/>
              <a:cs typeface="+mn-cs"/>
            </a:endParaRPr>
          </a:p>
          <a:p>
            <a:pPr algn="ctr" defTabSz="914400">
              <a:lnSpc>
                <a:spcPct val="90000"/>
              </a:lnSpc>
              <a:spcBef>
                <a:spcPts val="1000"/>
              </a:spcBef>
            </a:pPr>
            <a:r>
              <a:rPr lang="de-DE" sz="1200" cap="small" dirty="0">
                <a:solidFill>
                  <a:schemeClr val="tx2"/>
                </a:solidFill>
              </a:rPr>
              <a:t>(unverbindliches Angebot</a:t>
            </a:r>
            <a:r>
              <a:rPr lang="de-DE" sz="1200" cap="small" dirty="0" smtClean="0">
                <a:solidFill>
                  <a:schemeClr val="tx2"/>
                </a:solidFill>
              </a:rPr>
              <a:t>)</a:t>
            </a:r>
            <a:r>
              <a:rPr lang="en-US" sz="1200" kern="1200" dirty="0" smtClean="0">
                <a:solidFill>
                  <a:srgbClr val="C00000"/>
                </a:solidFill>
                <a:latin typeface="+mn-lt"/>
              </a:rPr>
              <a:t> </a:t>
            </a:r>
            <a:endParaRPr lang="en-US" sz="1200" kern="1200" dirty="0" smtClean="0">
              <a:solidFill>
                <a:srgbClr val="FF0000"/>
              </a:solidFill>
              <a:latin typeface="+mn-lt"/>
            </a:endParaRPr>
          </a:p>
          <a:p>
            <a:pPr algn="ctr" defTabSz="914400">
              <a:lnSpc>
                <a:spcPct val="90000"/>
              </a:lnSpc>
              <a:spcBef>
                <a:spcPts val="1000"/>
              </a:spcBef>
            </a:pPr>
            <a:r>
              <a:rPr lang="en-US" sz="1800" kern="1200" dirty="0" smtClean="0">
                <a:solidFill>
                  <a:schemeClr val="tx2"/>
                </a:solidFill>
                <a:latin typeface="+mn-lt"/>
                <a:ea typeface="+mn-ea"/>
                <a:cs typeface="+mn-cs"/>
              </a:rPr>
              <a:t>zur Vorbereitung </a:t>
            </a:r>
          </a:p>
          <a:p>
            <a:pPr algn="ctr" defTabSz="914400">
              <a:lnSpc>
                <a:spcPct val="90000"/>
              </a:lnSpc>
              <a:spcBef>
                <a:spcPts val="1000"/>
              </a:spcBef>
            </a:pPr>
            <a:r>
              <a:rPr lang="en-US" sz="1800" kern="1200" dirty="0" smtClean="0">
                <a:solidFill>
                  <a:schemeClr val="tx2"/>
                </a:solidFill>
                <a:latin typeface="+mn-lt"/>
                <a:ea typeface="+mn-ea"/>
                <a:cs typeface="+mn-cs"/>
              </a:rPr>
              <a:t>für die Teilnahme </a:t>
            </a:r>
            <a:r>
              <a:rPr lang="en-US" sz="1800" dirty="0" smtClean="0">
                <a:solidFill>
                  <a:schemeClr val="tx2"/>
                </a:solidFill>
                <a:latin typeface="+mn-lt"/>
              </a:rPr>
              <a:t>a</a:t>
            </a:r>
            <a:r>
              <a:rPr lang="en-US" sz="1800" kern="1200" dirty="0" smtClean="0">
                <a:solidFill>
                  <a:schemeClr val="tx2"/>
                </a:solidFill>
                <a:latin typeface="+mn-lt"/>
                <a:ea typeface="+mn-ea"/>
                <a:cs typeface="+mn-cs"/>
              </a:rPr>
              <a:t>m</a:t>
            </a:r>
          </a:p>
          <a:p>
            <a:pPr algn="ctr" defTabSz="914400">
              <a:lnSpc>
                <a:spcPct val="90000"/>
              </a:lnSpc>
              <a:spcBef>
                <a:spcPts val="1000"/>
              </a:spcBef>
            </a:pPr>
            <a:endParaRPr lang="de-DE" altLang="de-DE" sz="2000" b="1" dirty="0" smtClean="0">
              <a:solidFill>
                <a:srgbClr val="FF0000"/>
              </a:solidFill>
              <a:latin typeface="Abhaya Libre SemiBold" panose="02000703000000000000" pitchFamily="2" charset="0"/>
              <a:ea typeface="Times New Roman" panose="02020603050405020304" pitchFamily="18" charset="0"/>
              <a:cs typeface="Abhaya Libre SemiBold" panose="02000703000000000000" pitchFamily="2" charset="0"/>
            </a:endParaRPr>
          </a:p>
          <a:p>
            <a:pPr algn="ctr" defTabSz="914400">
              <a:lnSpc>
                <a:spcPct val="90000"/>
              </a:lnSpc>
              <a:spcBef>
                <a:spcPts val="1000"/>
              </a:spcBef>
            </a:pPr>
            <a:r>
              <a:rPr lang="de-DE" altLang="de-DE" sz="2000" b="1" dirty="0" smtClean="0">
                <a:solidFill>
                  <a:srgbClr val="C00000"/>
                </a:solidFill>
                <a:latin typeface="Abhaya Libre SemiBold" panose="02000703000000000000" pitchFamily="2" charset="0"/>
                <a:ea typeface="Times New Roman" panose="02020603050405020304" pitchFamily="18" charset="0"/>
                <a:cs typeface="Abhaya Libre SemiBold" panose="02000703000000000000" pitchFamily="2" charset="0"/>
              </a:rPr>
              <a:t>Maria </a:t>
            </a:r>
            <a:r>
              <a:rPr lang="de-DE" altLang="de-DE" sz="2000" b="1" dirty="0">
                <a:solidFill>
                  <a:srgbClr val="C00000"/>
                </a:solidFill>
                <a:latin typeface="Abhaya Libre SemiBold" panose="02000703000000000000" pitchFamily="2" charset="0"/>
                <a:ea typeface="Times New Roman" panose="02020603050405020304" pitchFamily="18" charset="0"/>
                <a:cs typeface="Abhaya Libre SemiBold" panose="02000703000000000000" pitchFamily="2" charset="0"/>
              </a:rPr>
              <a:t>Theresia </a:t>
            </a:r>
            <a:br>
              <a:rPr lang="de-DE" altLang="de-DE" sz="2000" b="1" dirty="0">
                <a:solidFill>
                  <a:srgbClr val="C00000"/>
                </a:solidFill>
                <a:latin typeface="Abhaya Libre SemiBold" panose="02000703000000000000" pitchFamily="2" charset="0"/>
                <a:ea typeface="Times New Roman" panose="02020603050405020304" pitchFamily="18" charset="0"/>
                <a:cs typeface="Abhaya Libre SemiBold" panose="02000703000000000000" pitchFamily="2" charset="0"/>
              </a:rPr>
            </a:br>
            <a:r>
              <a:rPr lang="de-DE" altLang="de-DE" sz="2800" b="1" dirty="0" err="1">
                <a:solidFill>
                  <a:srgbClr val="C00000"/>
                </a:solidFill>
                <a:latin typeface="Abhaya Libre SemiBold" panose="02000703000000000000" pitchFamily="2" charset="0"/>
                <a:ea typeface="Times New Roman" panose="02020603050405020304" pitchFamily="18" charset="0"/>
                <a:cs typeface="Abhaya Libre SemiBold" panose="02000703000000000000" pitchFamily="2" charset="0"/>
              </a:rPr>
              <a:t>Led</a:t>
            </a:r>
            <a:r>
              <a:rPr lang="de-DE" altLang="de-DE" sz="2800" dirty="0" err="1">
                <a:solidFill>
                  <a:srgbClr val="C00000"/>
                </a:solidFill>
                <a:latin typeface="Abhaya Libre SemiBold" panose="02000703000000000000" pitchFamily="2" charset="0"/>
                <a:ea typeface="Times New Roman" panose="02020603050405020304" pitchFamily="18" charset="0"/>
                <a:cs typeface="Abhaya Libre SemiBold" panose="02000703000000000000" pitchFamily="2" charset="0"/>
              </a:rPr>
              <a:t>ó</a:t>
            </a:r>
            <a:r>
              <a:rPr lang="de-DE" altLang="de-DE" sz="2800" b="1" dirty="0" err="1">
                <a:solidFill>
                  <a:srgbClr val="C00000"/>
                </a:solidFill>
                <a:latin typeface="Abhaya Libre SemiBold" panose="02000703000000000000" pitchFamily="2" charset="0"/>
                <a:ea typeface="Times New Roman" panose="02020603050405020304" pitchFamily="18" charset="0"/>
                <a:cs typeface="Abhaya Libre SemiBold" panose="02000703000000000000" pitchFamily="2" charset="0"/>
              </a:rPr>
              <a:t>chowska</a:t>
            </a:r>
            <a:r>
              <a:rPr lang="de-DE" altLang="de-DE" sz="2800" b="1" dirty="0">
                <a:solidFill>
                  <a:srgbClr val="C00000"/>
                </a:solidFill>
                <a:latin typeface="Abhaya Libre SemiBold" panose="02000703000000000000" pitchFamily="2" charset="0"/>
                <a:ea typeface="Times New Roman" panose="02020603050405020304" pitchFamily="18" charset="0"/>
                <a:cs typeface="Abhaya Libre SemiBold" panose="02000703000000000000" pitchFamily="2" charset="0"/>
              </a:rPr>
              <a:t> </a:t>
            </a:r>
            <a:br>
              <a:rPr lang="de-DE" altLang="de-DE" sz="2800" b="1" dirty="0">
                <a:solidFill>
                  <a:srgbClr val="C00000"/>
                </a:solidFill>
                <a:latin typeface="Abhaya Libre SemiBold" panose="02000703000000000000" pitchFamily="2" charset="0"/>
                <a:ea typeface="Times New Roman" panose="02020603050405020304" pitchFamily="18" charset="0"/>
                <a:cs typeface="Abhaya Libre SemiBold" panose="02000703000000000000" pitchFamily="2" charset="0"/>
              </a:rPr>
            </a:br>
            <a:r>
              <a:rPr lang="de-DE" altLang="de-DE" sz="2800" b="1" dirty="0" smtClean="0">
                <a:solidFill>
                  <a:srgbClr val="C00000"/>
                </a:solidFill>
                <a:latin typeface="Abhaya Libre SemiBold" panose="02000703000000000000" pitchFamily="2" charset="0"/>
                <a:ea typeface="Times New Roman" panose="02020603050405020304" pitchFamily="18" charset="0"/>
                <a:cs typeface="Abhaya Libre SemiBold" panose="02000703000000000000" pitchFamily="2" charset="0"/>
              </a:rPr>
              <a:t>Schul-Award</a:t>
            </a:r>
          </a:p>
          <a:p>
            <a:pPr algn="ctr" defTabSz="914400">
              <a:lnSpc>
                <a:spcPct val="90000"/>
              </a:lnSpc>
              <a:spcBef>
                <a:spcPts val="1000"/>
              </a:spcBef>
            </a:pPr>
            <a:r>
              <a:rPr lang="de-DE" altLang="de-DE" sz="2000" b="1" dirty="0" smtClean="0">
                <a:solidFill>
                  <a:srgbClr val="C00000"/>
                </a:solidFill>
                <a:latin typeface="Abhaya Libre SemiBold" panose="02000703000000000000" pitchFamily="2" charset="0"/>
                <a:ea typeface="Times New Roman" panose="02020603050405020304" pitchFamily="18" charset="0"/>
                <a:cs typeface="Abhaya Libre SemiBold" panose="02000703000000000000" pitchFamily="2" charset="0"/>
              </a:rPr>
              <a:t>2024/25</a:t>
            </a:r>
          </a:p>
          <a:p>
            <a:pPr defTabSz="914400">
              <a:lnSpc>
                <a:spcPct val="90000"/>
              </a:lnSpc>
              <a:spcBef>
                <a:spcPts val="1000"/>
              </a:spcBef>
            </a:pPr>
            <a:endParaRPr lang="en-US" sz="2000" dirty="0">
              <a:solidFill>
                <a:srgbClr val="C00000"/>
              </a:solidFill>
              <a:latin typeface="+mn-lt"/>
            </a:endParaRPr>
          </a:p>
        </p:txBody>
      </p:sp>
      <p:pic>
        <p:nvPicPr>
          <p:cNvPr id="5" name="Grafik 4" descr="Ein Bild, das Menschliches Gesicht, Text, Kleidung, Person enthält.&#10;&#10;Automatisch generierte Beschreibung">
            <a:extLst>
              <a:ext uri="{FF2B5EF4-FFF2-40B4-BE49-F238E27FC236}">
                <a16:creationId xmlns:a16="http://schemas.microsoft.com/office/drawing/2014/main" id="{01C500B6-4167-A89F-6817-CD5754E4DB74}"/>
              </a:ext>
            </a:extLst>
          </p:cNvPr>
          <p:cNvPicPr>
            <a:picLocks noChangeAspect="1"/>
          </p:cNvPicPr>
          <p:nvPr/>
        </p:nvPicPr>
        <p:blipFill>
          <a:blip r:embed="rId3"/>
          <a:srcRect r="54019"/>
          <a:stretch/>
        </p:blipFill>
        <p:spPr>
          <a:xfrm>
            <a:off x="449362" y="1187549"/>
            <a:ext cx="2817694" cy="4825765"/>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29" y="-6588"/>
            <a:ext cx="5471024" cy="7566266"/>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extfeld 1"/>
          <p:cNvSpPr txBox="1"/>
          <p:nvPr/>
        </p:nvSpPr>
        <p:spPr>
          <a:xfrm>
            <a:off x="521370" y="6660157"/>
            <a:ext cx="2745686" cy="246221"/>
          </a:xfrm>
          <a:prstGeom prst="rect">
            <a:avLst/>
          </a:prstGeom>
          <a:noFill/>
        </p:spPr>
        <p:txBody>
          <a:bodyPr wrap="square" rtlCol="0">
            <a:spAutoFit/>
          </a:bodyPr>
          <a:lstStyle/>
          <a:p>
            <a:pPr algn="r"/>
            <a:r>
              <a:rPr lang="de-DE" sz="1000" dirty="0" smtClean="0">
                <a:hlinkClick r:id="rId4"/>
              </a:rPr>
              <a:t>©Missionshaus Maria Sorg</a:t>
            </a:r>
            <a:endParaRPr lang="de-DE" sz="1000" dirty="0"/>
          </a:p>
        </p:txBody>
      </p:sp>
      <p:pic>
        <p:nvPicPr>
          <p:cNvPr id="13" name="Grafik 12" descr="Ein Bild, das Entwurf, Menschliches Gesicht, Person, Kunst enthäl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9196" y="5963415"/>
            <a:ext cx="758072" cy="1217028"/>
          </a:xfrm>
          <a:prstGeom prst="rect">
            <a:avLst/>
          </a:prstGeom>
          <a:noFill/>
          <a:ln>
            <a:noFill/>
          </a:ln>
        </p:spPr>
      </p:pic>
      <p:pic>
        <p:nvPicPr>
          <p:cNvPr id="18" name="Bild 1"/>
          <p:cNvPicPr/>
          <p:nvPr/>
        </p:nvPicPr>
        <p:blipFill>
          <a:blip r:embed="rId6" cstate="print">
            <a:extLst>
              <a:ext uri="{28A0092B-C50C-407E-A947-70E740481C1C}">
                <a14:useLocalDpi xmlns:a14="http://schemas.microsoft.com/office/drawing/2010/main" val="0"/>
              </a:ext>
            </a:extLst>
          </a:blip>
          <a:stretch>
            <a:fillRect/>
          </a:stretch>
        </p:blipFill>
        <p:spPr>
          <a:xfrm>
            <a:off x="8154218" y="174329"/>
            <a:ext cx="2051685" cy="914400"/>
          </a:xfrm>
          <a:prstGeom prst="rect">
            <a:avLst/>
          </a:prstGeom>
        </p:spPr>
      </p:pic>
      <p:pic>
        <p:nvPicPr>
          <p:cNvPr id="19" name="Grafik 18"/>
          <p:cNvPicPr/>
          <p:nvPr/>
        </p:nvPicPr>
        <p:blipFill>
          <a:blip r:embed="rId7" cstate="print">
            <a:extLst>
              <a:ext uri="{28A0092B-C50C-407E-A947-70E740481C1C}">
                <a14:useLocalDpi xmlns:a14="http://schemas.microsoft.com/office/drawing/2010/main" val="0"/>
              </a:ext>
            </a:extLst>
          </a:blip>
          <a:stretch>
            <a:fillRect/>
          </a:stretch>
        </p:blipFill>
        <p:spPr>
          <a:xfrm>
            <a:off x="6779766" y="6296791"/>
            <a:ext cx="2051685" cy="654685"/>
          </a:xfrm>
          <a:prstGeom prst="rect">
            <a:avLst/>
          </a:prstGeom>
        </p:spPr>
      </p:pic>
      <p:pic>
        <p:nvPicPr>
          <p:cNvPr id="20" name="Grafik 19" descr="K:\kps\_NEU_\FORMULARE\LOGO KPS.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92899" y="6261781"/>
            <a:ext cx="622300" cy="662305"/>
          </a:xfrm>
          <a:prstGeom prst="rect">
            <a:avLst/>
          </a:prstGeom>
          <a:noFill/>
          <a:ln>
            <a:noFill/>
          </a:ln>
        </p:spPr>
      </p:pic>
      <p:pic>
        <p:nvPicPr>
          <p:cNvPr id="3" name="Grafik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70765" y="4869430"/>
            <a:ext cx="654934" cy="665759"/>
          </a:xfrm>
          <a:prstGeom prst="rect">
            <a:avLst/>
          </a:prstGeom>
          <a:solidFill>
            <a:schemeClr val="accent1">
              <a:lumMod val="60000"/>
              <a:lumOff val="40000"/>
              <a:alpha val="40000"/>
            </a:schemeClr>
          </a:solidFill>
        </p:spPr>
      </p:pic>
    </p:spTree>
    <p:extLst>
      <p:ext uri="{BB962C8B-B14F-4D97-AF65-F5344CB8AC3E}">
        <p14:creationId xmlns:p14="http://schemas.microsoft.com/office/powerpoint/2010/main" val="60565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p15:prstTrans prst="peelOff"/>
      </p:transition>
    </mc:Choice>
    <mc:Fallback xmlns="">
      <p:transition spd="slow" advClick="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ldplatzhalter 1">
            <a:extLst>
              <a:ext uri="{FF2B5EF4-FFF2-40B4-BE49-F238E27FC236}">
                <a16:creationId xmlns:a16="http://schemas.microsoft.com/office/drawing/2014/main" id="{54CBEB5C-34EB-7ABF-5416-38CBF411D11C}"/>
              </a:ext>
            </a:extLst>
          </p:cNvPr>
          <p:cNvSpPr>
            <a:spLocks noGrp="1"/>
          </p:cNvSpPr>
          <p:nvPr>
            <p:ph type="pic" sz="quarter" idx="13"/>
          </p:nvPr>
        </p:nvSpPr>
        <p:spPr/>
        <p:txBody>
          <a:bodyPr/>
          <a:lstStyle/>
          <a:p>
            <a:r>
              <a:rPr lang="de-DE" sz="1200" b="1" dirty="0">
                <a:effectLst/>
                <a:latin typeface="Segoe UI" panose="020B0502040204020203" pitchFamily="34" charset="0"/>
                <a:ea typeface="Times New Roman" panose="02020603050405020304" pitchFamily="18" charset="0"/>
              </a:rPr>
              <a:t>Liebe Lehrerinnen, liebe Lehrer, sehr geehrte </a:t>
            </a:r>
            <a:r>
              <a:rPr lang="de-DE" sz="1200" b="1" dirty="0" err="1" smtClean="0">
                <a:effectLst/>
                <a:latin typeface="Segoe UI" panose="020B0502040204020203" pitchFamily="34" charset="0"/>
                <a:ea typeface="Times New Roman" panose="02020603050405020304" pitchFamily="18" charset="0"/>
              </a:rPr>
              <a:t>Schulleiter:innen</a:t>
            </a:r>
            <a:r>
              <a:rPr lang="de-DE" sz="1200" b="1" dirty="0">
                <a:latin typeface="Segoe UI" panose="020B0502040204020203" pitchFamily="34" charset="0"/>
                <a:ea typeface="Times New Roman" panose="02020603050405020304" pitchFamily="18" charset="0"/>
              </a:rPr>
              <a:t>,</a:t>
            </a:r>
            <a:endParaRPr lang="de-DE" sz="1200" b="1" dirty="0">
              <a:effectLst/>
              <a:latin typeface="Segoe UI" panose="020B0502040204020203" pitchFamily="34" charset="0"/>
              <a:ea typeface="Times New Roman" panose="02020603050405020304" pitchFamily="18" charset="0"/>
            </a:endParaRPr>
          </a:p>
          <a:p>
            <a:endParaRPr lang="de-DE" sz="1200" dirty="0" smtClean="0">
              <a:latin typeface="Segoe UI" panose="020B0502040204020203" pitchFamily="34" charset="0"/>
              <a:ea typeface="Times New Roman" panose="02020603050405020304" pitchFamily="18" charset="0"/>
            </a:endParaRPr>
          </a:p>
          <a:p>
            <a:r>
              <a:rPr lang="de-DE" sz="1200" dirty="0">
                <a:latin typeface="Segoe UI" panose="020B0502040204020203" pitchFamily="34" charset="0"/>
                <a:ea typeface="Times New Roman" panose="02020603050405020304" pitchFamily="18" charset="0"/>
              </a:rPr>
              <a:t>w</a:t>
            </a:r>
            <a:r>
              <a:rPr lang="de-DE" sz="1200" dirty="0" smtClean="0">
                <a:latin typeface="Segoe UI" panose="020B0502040204020203" pitchFamily="34" charset="0"/>
                <a:ea typeface="Times New Roman" panose="02020603050405020304" pitchFamily="18" charset="0"/>
              </a:rPr>
              <a:t>ir </a:t>
            </a:r>
            <a:r>
              <a:rPr lang="de-DE" sz="1200" dirty="0">
                <a:latin typeface="Segoe UI" panose="020B0502040204020203" pitchFamily="34" charset="0"/>
                <a:ea typeface="Times New Roman" panose="02020603050405020304" pitchFamily="18" charset="0"/>
              </a:rPr>
              <a:t>laden Sie und Ihre Schülerinnen und Schüler im Namen der Erzdiözese Salzburg </a:t>
            </a:r>
          </a:p>
          <a:p>
            <a:r>
              <a:rPr lang="de-DE" sz="1200" dirty="0">
                <a:latin typeface="Segoe UI" panose="020B0502040204020203" pitchFamily="34" charset="0"/>
                <a:ea typeface="Times New Roman" panose="02020603050405020304" pitchFamily="18" charset="0"/>
              </a:rPr>
              <a:t>ein, an diesem Award teilzunehmen, der eine wertvolle Gelegenheit bietet, </a:t>
            </a:r>
          </a:p>
          <a:p>
            <a:r>
              <a:rPr lang="de-DE" sz="1200" dirty="0">
                <a:latin typeface="Segoe UI" panose="020B0502040204020203" pitchFamily="34" charset="0"/>
                <a:ea typeface="Times New Roman" panose="02020603050405020304" pitchFamily="18" charset="0"/>
              </a:rPr>
              <a:t>die Ziele des Lehrplans auf kreative und innovative Weise umzusetzen. </a:t>
            </a:r>
          </a:p>
          <a:p>
            <a:r>
              <a:rPr lang="de-DE" sz="1200" dirty="0">
                <a:latin typeface="Segoe UI" panose="020B0502040204020203" pitchFamily="34" charset="0"/>
                <a:ea typeface="Times New Roman" panose="02020603050405020304" pitchFamily="18" charset="0"/>
              </a:rPr>
              <a:t>Nutzen Sie </a:t>
            </a:r>
            <a:r>
              <a:rPr lang="de-DE" sz="1200" dirty="0" smtClean="0">
                <a:latin typeface="Segoe UI" panose="020B0502040204020203" pitchFamily="34" charset="0"/>
                <a:ea typeface="Times New Roman" panose="02020603050405020304" pitchFamily="18" charset="0"/>
              </a:rPr>
              <a:t>bitte diese Gelegenheit, </a:t>
            </a:r>
            <a:r>
              <a:rPr lang="de-DE" sz="1200" dirty="0">
                <a:latin typeface="Segoe UI" panose="020B0502040204020203" pitchFamily="34" charset="0"/>
                <a:ea typeface="Times New Roman" panose="02020603050405020304" pitchFamily="18" charset="0"/>
              </a:rPr>
              <a:t>um das kreative Potenzial Ihrer </a:t>
            </a:r>
          </a:p>
          <a:p>
            <a:r>
              <a:rPr lang="de-DE" sz="1200" dirty="0">
                <a:latin typeface="Segoe UI" panose="020B0502040204020203" pitchFamily="34" charset="0"/>
                <a:ea typeface="Times New Roman" panose="02020603050405020304" pitchFamily="18" charset="0"/>
              </a:rPr>
              <a:t>Schülerinnen und Schüler zu entfalten und gemeinsam großartige Projekte zu </a:t>
            </a:r>
          </a:p>
          <a:p>
            <a:r>
              <a:rPr lang="de-DE" sz="1200" dirty="0">
                <a:latin typeface="Segoe UI" panose="020B0502040204020203" pitchFamily="34" charset="0"/>
                <a:ea typeface="Times New Roman" panose="02020603050405020304" pitchFamily="18" charset="0"/>
              </a:rPr>
              <a:t>realisieren. </a:t>
            </a:r>
          </a:p>
          <a:p>
            <a:r>
              <a:rPr lang="de-DE" sz="1200" dirty="0">
                <a:latin typeface="Segoe UI" panose="020B0502040204020203" pitchFamily="34" charset="0"/>
                <a:ea typeface="Times New Roman" panose="02020603050405020304" pitchFamily="18" charset="0"/>
              </a:rPr>
              <a:t> </a:t>
            </a:r>
            <a:endParaRPr lang="de-DE" sz="1200" dirty="0">
              <a:effectLst/>
              <a:latin typeface="Segoe UI" panose="020B0502040204020203" pitchFamily="34" charset="0"/>
              <a:ea typeface="Times New Roman" panose="02020603050405020304" pitchFamily="18" charset="0"/>
            </a:endParaRPr>
          </a:p>
          <a:p>
            <a:endParaRPr lang="de-DE" sz="1200" dirty="0">
              <a:latin typeface="Segoe UI" panose="020B0502040204020203" pitchFamily="34" charset="0"/>
              <a:ea typeface="Times New Roman" panose="02020603050405020304" pitchFamily="18" charset="0"/>
            </a:endParaRPr>
          </a:p>
          <a:p>
            <a:r>
              <a:rPr lang="de-DE" sz="1800" dirty="0" smtClean="0">
                <a:solidFill>
                  <a:srgbClr val="FFFFFF"/>
                </a:solidFill>
                <a:latin typeface="Segoe UI" panose="020B0502040204020203" pitchFamily="34" charset="0"/>
                <a:ea typeface="Times New Roman" panose="02020603050405020304" pitchFamily="18" charset="0"/>
              </a:rPr>
              <a:t>^^^^^</a:t>
            </a:r>
            <a:endParaRPr lang="de-AT" dirty="0"/>
          </a:p>
        </p:txBody>
      </p:sp>
      <p:sp>
        <p:nvSpPr>
          <p:cNvPr id="3" name="Titel 2">
            <a:extLst>
              <a:ext uri="{FF2B5EF4-FFF2-40B4-BE49-F238E27FC236}">
                <a16:creationId xmlns:a16="http://schemas.microsoft.com/office/drawing/2014/main" id="{C359B9C2-E937-9136-4D82-25254945D42E}"/>
              </a:ext>
            </a:extLst>
          </p:cNvPr>
          <p:cNvSpPr>
            <a:spLocks noGrp="1"/>
          </p:cNvSpPr>
          <p:nvPr>
            <p:ph type="ctrTitle"/>
          </p:nvPr>
        </p:nvSpPr>
        <p:spPr/>
        <p:txBody>
          <a:bodyPr>
            <a:normAutofit fontScale="90000"/>
          </a:bodyPr>
          <a:lstStyle/>
          <a:p>
            <a:pPr algn="ctr"/>
            <a:r>
              <a:rPr lang="de-AT" sz="3100" dirty="0" smtClean="0"/>
              <a:t>Herzliche Einladung </a:t>
            </a:r>
            <a:r>
              <a:rPr lang="de-AT" sz="2700" dirty="0" smtClean="0"/>
              <a:t/>
            </a:r>
            <a:br>
              <a:rPr lang="de-AT" sz="2700" dirty="0" smtClean="0"/>
            </a:br>
            <a:r>
              <a:rPr lang="de-AT" sz="2200" dirty="0" smtClean="0"/>
              <a:t>zur Teilnahme und Begleitung der Jugendlichen beim </a:t>
            </a:r>
            <a:br>
              <a:rPr lang="de-AT" sz="2200" dirty="0" smtClean="0"/>
            </a:br>
            <a:r>
              <a:rPr lang="de-AT" sz="2200" dirty="0" smtClean="0"/>
              <a:t/>
            </a:r>
            <a:br>
              <a:rPr lang="de-AT" sz="2200" dirty="0" smtClean="0"/>
            </a:br>
            <a:r>
              <a:rPr lang="de-AT" sz="2800" dirty="0" smtClean="0">
                <a:solidFill>
                  <a:srgbClr val="C00000"/>
                </a:solidFill>
              </a:rPr>
              <a:t>M.T. </a:t>
            </a:r>
            <a:r>
              <a:rPr lang="de-AT" sz="2800" dirty="0" err="1" smtClean="0">
                <a:solidFill>
                  <a:srgbClr val="C00000"/>
                </a:solidFill>
              </a:rPr>
              <a:t>Ledochowska</a:t>
            </a:r>
            <a:r>
              <a:rPr lang="de-AT" sz="2800" dirty="0" smtClean="0">
                <a:solidFill>
                  <a:srgbClr val="C00000"/>
                </a:solidFill>
              </a:rPr>
              <a:t>-Schulaward 2024/25</a:t>
            </a:r>
            <a:endParaRPr lang="de-AT" sz="3200" dirty="0">
              <a:solidFill>
                <a:srgbClr val="C00000"/>
              </a:solidFill>
            </a:endParaRPr>
          </a:p>
        </p:txBody>
      </p:sp>
      <p:pic>
        <p:nvPicPr>
          <p:cNvPr id="5" name="Bildplatzhalter 4"/>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t="10080" b="10080"/>
          <a:stretch>
            <a:fillRect/>
          </a:stretch>
        </p:blipFill>
        <p:spPr>
          <a:xfrm>
            <a:off x="6702455" y="1050850"/>
            <a:ext cx="3591494" cy="2149736"/>
          </a:xfrm>
        </p:spPr>
      </p:pic>
      <p:sp>
        <p:nvSpPr>
          <p:cNvPr id="6" name="Textfeld 5"/>
          <p:cNvSpPr txBox="1"/>
          <p:nvPr/>
        </p:nvSpPr>
        <p:spPr>
          <a:xfrm>
            <a:off x="7548263" y="3423866"/>
            <a:ext cx="2745686" cy="246221"/>
          </a:xfrm>
          <a:prstGeom prst="rect">
            <a:avLst/>
          </a:prstGeom>
          <a:noFill/>
        </p:spPr>
        <p:txBody>
          <a:bodyPr wrap="square" rtlCol="0">
            <a:spAutoFit/>
          </a:bodyPr>
          <a:lstStyle/>
          <a:p>
            <a:pPr algn="r"/>
            <a:r>
              <a:rPr lang="de-DE" sz="1000" dirty="0" smtClean="0">
                <a:hlinkClick r:id="rId3"/>
              </a:rPr>
              <a:t>©Missionshaus Maria Sorg</a:t>
            </a:r>
            <a:endParaRPr lang="de-DE" sz="1000" dirty="0"/>
          </a:p>
        </p:txBody>
      </p:sp>
      <p:sp>
        <p:nvSpPr>
          <p:cNvPr id="9" name="Textfeld 8"/>
          <p:cNvSpPr txBox="1"/>
          <p:nvPr/>
        </p:nvSpPr>
        <p:spPr>
          <a:xfrm>
            <a:off x="1385466" y="4859957"/>
            <a:ext cx="4636358" cy="584775"/>
          </a:xfrm>
          <a:prstGeom prst="rect">
            <a:avLst/>
          </a:prstGeom>
          <a:noFill/>
        </p:spPr>
        <p:txBody>
          <a:bodyPr wrap="square" rtlCol="0">
            <a:spAutoFit/>
          </a:bodyPr>
          <a:lstStyle/>
          <a:p>
            <a:pPr algn="r"/>
            <a:r>
              <a:rPr lang="de-DE" sz="1400" dirty="0"/>
              <a:t>Christa Rohrer-Fuchsberger   &amp;  B. Elise Gimmelsberger</a:t>
            </a:r>
          </a:p>
          <a:p>
            <a:pPr algn="r"/>
            <a:endParaRPr lang="de-DE" dirty="0"/>
          </a:p>
        </p:txBody>
      </p:sp>
    </p:spTree>
    <p:extLst>
      <p:ext uri="{BB962C8B-B14F-4D97-AF65-F5344CB8AC3E}">
        <p14:creationId xmlns:p14="http://schemas.microsoft.com/office/powerpoint/2010/main" val="944305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p:cNvSpPr>
            <a:spLocks noGrp="1"/>
          </p:cNvSpPr>
          <p:nvPr>
            <p:ph type="body" sz="quarter" idx="17"/>
          </p:nvPr>
        </p:nvSpPr>
        <p:spPr>
          <a:xfrm>
            <a:off x="483080" y="2275426"/>
            <a:ext cx="4610236" cy="3520635"/>
          </a:xfrm>
        </p:spPr>
        <p:txBody>
          <a:bodyPr>
            <a:normAutofit fontScale="77500" lnSpcReduction="20000"/>
          </a:bodyPr>
          <a:lstStyle/>
          <a:p>
            <a:r>
              <a:rPr lang="de-DE" b="1" dirty="0"/>
              <a:t>Mit Blick auf die Vorbildfunktion von Maria Theresia Ledóchowska:</a:t>
            </a:r>
            <a:r>
              <a:rPr lang="de-DE" dirty="0"/>
              <a:t> Die Schülerinnen und Schüler sollen das nachhaltige Potenzial der christlichen Werte der Nächstenliebe, des Mitgefühls und der Hilfsbereitschaft verinnerlichen, durch das beispielhafte Wirken und Handeln von Maria Theresia Ledóchowska, die sich intensiv für die Mission und die Unterstützung von Bedürftigen einsetzte. </a:t>
            </a:r>
          </a:p>
          <a:p>
            <a:r>
              <a:rPr lang="de-DE" b="1" dirty="0"/>
              <a:t>Mit Blick auf die Förderung des historischen Bewusstseins und der kulturellen Bildung: </a:t>
            </a:r>
            <a:r>
              <a:rPr lang="de-DE" dirty="0"/>
              <a:t> Die Schülerinnen und Schüler sollen ein tieferes Verständnis für das Leben und Wirken von Maria Theresia Ledóchowska entwickeln und ihre historische sowie kulturelle Bedeutung über die Grenzen von Salzburg hinaus erkennen. Der Altstadt-Stadtspaziergang, eine Empfehlung der</a:t>
            </a:r>
            <a:r>
              <a:rPr lang="de-DE" b="1" dirty="0"/>
              <a:t> Leiterin vom Stadtarchiv</a:t>
            </a:r>
            <a:r>
              <a:rPr lang="de-DE" dirty="0"/>
              <a:t>, Dr. </a:t>
            </a:r>
            <a:r>
              <a:rPr lang="de-DE" b="1" i="1" cap="all" dirty="0"/>
              <a:t>Sabine Veits</a:t>
            </a:r>
            <a:r>
              <a:rPr lang="de-DE" dirty="0"/>
              <a:t>-</a:t>
            </a:r>
            <a:r>
              <a:rPr lang="de-DE" b="1" i="1" cap="all" dirty="0"/>
              <a:t>Falk</a:t>
            </a:r>
            <a:r>
              <a:rPr lang="de-DE" dirty="0"/>
              <a:t>, bietet hierzu eine besondere Möglichkeit. </a:t>
            </a:r>
          </a:p>
          <a:p>
            <a:r>
              <a:rPr lang="de-DE" b="1" dirty="0"/>
              <a:t>Mit Blick auf das Heilige Jahr 2025:</a:t>
            </a:r>
            <a:r>
              <a:rPr lang="de-DE" dirty="0"/>
              <a:t> Die Schülerinnen und Schüler sollen ein tieferes Verständnis für den Prozess der Seligsprechung und die Bedeutung von Heiligen im katholischen Glauben entwickeln. Durch die Auseinandersetzung mit dem Leben und Wirken von Maria Theresia Ledóchowska wird ihnen die Bedeutung von Heiligkeit und Vorbildfunktion im Glauben nähergebracht.</a:t>
            </a:r>
            <a:r>
              <a:rPr lang="de-DE" i="1" dirty="0"/>
              <a:t> </a:t>
            </a:r>
            <a:endParaRPr lang="de-DE" dirty="0"/>
          </a:p>
          <a:p>
            <a:endParaRPr lang="de-DE" dirty="0"/>
          </a:p>
        </p:txBody>
      </p:sp>
      <p:sp>
        <p:nvSpPr>
          <p:cNvPr id="7" name="Textplatzhalter 6"/>
          <p:cNvSpPr>
            <a:spLocks noGrp="1"/>
          </p:cNvSpPr>
          <p:nvPr>
            <p:ph type="body" sz="quarter" idx="18"/>
          </p:nvPr>
        </p:nvSpPr>
        <p:spPr/>
        <p:txBody>
          <a:bodyPr/>
          <a:lstStyle/>
          <a:p>
            <a:r>
              <a:rPr lang="de-DE" sz="2400" cap="all" dirty="0"/>
              <a:t>Übergeordnete Ziele für den </a:t>
            </a:r>
            <a:endParaRPr lang="de-DE" sz="2400" cap="all" dirty="0" smtClean="0"/>
          </a:p>
          <a:p>
            <a:r>
              <a:rPr lang="de-DE" sz="2400" cap="all" dirty="0" smtClean="0">
                <a:solidFill>
                  <a:srgbClr val="FF0000"/>
                </a:solidFill>
              </a:rPr>
              <a:t>Maria </a:t>
            </a:r>
            <a:r>
              <a:rPr lang="de-DE" sz="2400" cap="all" dirty="0">
                <a:solidFill>
                  <a:srgbClr val="FF0000"/>
                </a:solidFill>
              </a:rPr>
              <a:t>Theresia </a:t>
            </a:r>
            <a:r>
              <a:rPr lang="de-DE" sz="2400" cap="all" dirty="0" err="1">
                <a:solidFill>
                  <a:srgbClr val="FF0000"/>
                </a:solidFill>
              </a:rPr>
              <a:t>Ledóchowska</a:t>
            </a:r>
            <a:r>
              <a:rPr lang="de-DE" sz="2400" cap="all" dirty="0">
                <a:solidFill>
                  <a:srgbClr val="FF0000"/>
                </a:solidFill>
              </a:rPr>
              <a:t> </a:t>
            </a:r>
            <a:r>
              <a:rPr lang="de-DE" sz="2400" cap="all" dirty="0" smtClean="0">
                <a:solidFill>
                  <a:srgbClr val="FF0000"/>
                </a:solidFill>
              </a:rPr>
              <a:t>Award</a:t>
            </a:r>
            <a:endParaRPr lang="de-DE" sz="2400" cap="all" dirty="0"/>
          </a:p>
          <a:p>
            <a:endParaRPr lang="de-DE" dirty="0"/>
          </a:p>
        </p:txBody>
      </p:sp>
      <p:sp>
        <p:nvSpPr>
          <p:cNvPr id="9" name="Textplatzhalter 8"/>
          <p:cNvSpPr>
            <a:spLocks noGrp="1"/>
          </p:cNvSpPr>
          <p:nvPr>
            <p:ph type="body" sz="quarter" idx="19"/>
          </p:nvPr>
        </p:nvSpPr>
        <p:spPr>
          <a:xfrm>
            <a:off x="5661645" y="2271703"/>
            <a:ext cx="4672383" cy="3668374"/>
          </a:xfrm>
        </p:spPr>
        <p:txBody>
          <a:bodyPr>
            <a:noAutofit/>
          </a:bodyPr>
          <a:lstStyle/>
          <a:p>
            <a:pPr>
              <a:lnSpc>
                <a:spcPct val="100000"/>
              </a:lnSpc>
            </a:pPr>
            <a:r>
              <a:rPr lang="de-AT" sz="1050" b="1" dirty="0"/>
              <a:t>Mit Blick auf die Integration von Glauben im Alltag: </a:t>
            </a:r>
            <a:r>
              <a:rPr lang="de-AT" sz="1050" dirty="0"/>
              <a:t>Die Schülerinnen und Schüler sollen lernen, wie sie ihren Glauben im Alltag leben und umsetzen können. Kreative Projekte und Exkursionen sollen ihnen Möglichkeiten eröffnen, wie sie ihre religiösen Überzeugungen in verschiedenen Lebensbereichen ausdrücken und anwenden können. Diese Ziele unterstützen die religiöse und spirituelle Bildung und fördern die persönliche und moralische Entwicklung im Einklang mit den Werten des katholischen Glaubens</a:t>
            </a:r>
            <a:r>
              <a:rPr lang="de-AT" sz="1050" dirty="0" smtClean="0"/>
              <a:t>.</a:t>
            </a:r>
            <a:endParaRPr lang="de-DE" sz="1050" dirty="0"/>
          </a:p>
          <a:p>
            <a:pPr>
              <a:lnSpc>
                <a:spcPct val="100000"/>
              </a:lnSpc>
            </a:pPr>
            <a:r>
              <a:rPr lang="de-AT" sz="1050" b="1" dirty="0"/>
              <a:t>Mit Blick auf die Stärkung der kreativen Ausdrucksfähigkeit und der individuellen Talente: </a:t>
            </a:r>
            <a:r>
              <a:rPr lang="de-AT" sz="1050" dirty="0"/>
              <a:t> Die Schülerinnen und Schüler sollen ihre kreativen Fähigkeiten in Bereichen wie Kunst, Musik, Literatur und Fotografie entfalten und weiterentwickeln. Durch die Teilnahme am Award sollen sie ermutigt werden, ihre individuellen Talente zu entdecken und zu präsentieren.</a:t>
            </a:r>
            <a:endParaRPr lang="de-DE" sz="1050" dirty="0"/>
          </a:p>
          <a:p>
            <a:pPr>
              <a:lnSpc>
                <a:spcPct val="100000"/>
              </a:lnSpc>
            </a:pPr>
            <a:r>
              <a:rPr lang="de-AT" sz="1050" b="1" dirty="0"/>
              <a:t>Mit Blick auf die Förderung von Reflexion und persönlicher Entwicklung: </a:t>
            </a:r>
            <a:r>
              <a:rPr lang="de-AT" sz="1050" dirty="0"/>
              <a:t>Die Schülerinnen und Schüler sollen durch die Auseinandersetzung mit dem Leben von Maria Theresia Ledóchowska und die Teilnahme an den verschiedenen Aktivitäten des Awards zur Reflexion über ihre eigenen Werte und Ziele angeregt werden. Dies soll ihre persönliche Entwicklung und ihr Verantwortungsbewusstsein </a:t>
            </a:r>
            <a:r>
              <a:rPr lang="de-AT" sz="1050" dirty="0" smtClean="0"/>
              <a:t>stärken.</a:t>
            </a:r>
            <a:endParaRPr lang="de-DE" sz="1050" dirty="0"/>
          </a:p>
        </p:txBody>
      </p:sp>
      <p:sp>
        <p:nvSpPr>
          <p:cNvPr id="10" name="Textfeld 9"/>
          <p:cNvSpPr txBox="1"/>
          <p:nvPr/>
        </p:nvSpPr>
        <p:spPr>
          <a:xfrm>
            <a:off x="4049762" y="6084093"/>
            <a:ext cx="6120680" cy="118494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de-DE" sz="1050" dirty="0">
                <a:latin typeface="Candara Light" panose="020E0502030303020204" pitchFamily="34" charset="0"/>
                <a:cs typeface="Abhaya Libre Medium" panose="02000603000000000000" pitchFamily="2" charset="0"/>
              </a:rPr>
              <a:t>Falls Sie oder Ihre Schülerinnen und Schüler während des kreativen Prozesses Fragen haben, </a:t>
            </a:r>
            <a:r>
              <a:rPr lang="de-DE" sz="1050" dirty="0" smtClean="0">
                <a:latin typeface="Candara Light" panose="020E0502030303020204" pitchFamily="34" charset="0"/>
                <a:cs typeface="Abhaya Libre Medium" panose="02000603000000000000" pitchFamily="2" charset="0"/>
              </a:rPr>
              <a:t>Begleitet das Schulpastoralteam </a:t>
            </a:r>
            <a:r>
              <a:rPr lang="de-DE" sz="1050" dirty="0">
                <a:latin typeface="Candara Light" panose="020E0502030303020204" pitchFamily="34" charset="0"/>
                <a:cs typeface="Abhaya Libre Medium" panose="02000603000000000000" pitchFamily="2" charset="0"/>
              </a:rPr>
              <a:t>sehr gerne die einzelnen Projekte und kann auch den direkten Kontakt zu den Künstlerinnen und Künstlern  wie Hartwig </a:t>
            </a:r>
            <a:r>
              <a:rPr lang="de-DE" sz="1050" dirty="0" err="1">
                <a:latin typeface="Candara Light" panose="020E0502030303020204" pitchFamily="34" charset="0"/>
                <a:cs typeface="Abhaya Libre Medium" panose="02000603000000000000" pitchFamily="2" charset="0"/>
              </a:rPr>
              <a:t>Kaltner</a:t>
            </a:r>
            <a:r>
              <a:rPr lang="de-DE" sz="1050" dirty="0">
                <a:latin typeface="Candara Light" panose="020E0502030303020204" pitchFamily="34" charset="0"/>
                <a:cs typeface="Abhaya Libre Medium" panose="02000603000000000000" pitchFamily="2" charset="0"/>
              </a:rPr>
              <a:t>, Kurt Kaindl und der Leiterin des Stadtarchives herstellen. Die angeführten Unterrichtseinheiten sind exemplarisch als Möglichkeiten zu verstehen, um Ihnen und Ihren Schülerinnen und Schülern kompakte Wege der </a:t>
            </a:r>
            <a:r>
              <a:rPr lang="de-DE" sz="1050" dirty="0">
                <a:latin typeface="Source Sans Pro" panose="020B0503030403020204" pitchFamily="34" charset="77"/>
              </a:rPr>
              <a:t>Erarbeitung</a:t>
            </a:r>
            <a:r>
              <a:rPr lang="de-DE" sz="1050" dirty="0">
                <a:latin typeface="Candara Light" panose="020E0502030303020204" pitchFamily="34" charset="0"/>
                <a:cs typeface="Abhaya Libre Medium" panose="02000603000000000000" pitchFamily="2" charset="0"/>
              </a:rPr>
              <a:t> aufzuzeigen. Selbstverständlich steht es Ihnen frei, Ihre eigenen </a:t>
            </a:r>
            <a:r>
              <a:rPr lang="de-DE" sz="1050" dirty="0" smtClean="0">
                <a:latin typeface="Candara Light" panose="020E0502030303020204" pitchFamily="34" charset="0"/>
                <a:cs typeface="Abhaya Libre Medium" panose="02000603000000000000" pitchFamily="2" charset="0"/>
              </a:rPr>
              <a:t>Wege </a:t>
            </a:r>
            <a:r>
              <a:rPr lang="de-DE" sz="1050" dirty="0">
                <a:latin typeface="Candara Light" panose="020E0502030303020204" pitchFamily="34" charset="0"/>
                <a:cs typeface="Abhaya Libre Medium" panose="02000603000000000000" pitchFamily="2" charset="0"/>
              </a:rPr>
              <a:t>diesbezüglich zu gehen</a:t>
            </a:r>
            <a:r>
              <a:rPr lang="de-DE" sz="1050" dirty="0" smtClean="0">
                <a:latin typeface="Candara Light" panose="020E0502030303020204" pitchFamily="34" charset="0"/>
                <a:cs typeface="Abhaya Libre Medium" panose="02000603000000000000" pitchFamily="2" charset="0"/>
              </a:rPr>
              <a:t>.</a:t>
            </a:r>
            <a:endParaRPr lang="de-DE" sz="1050" dirty="0">
              <a:latin typeface="Candara Light" panose="020E0502030303020204" pitchFamily="34" charset="0"/>
              <a:cs typeface="Abhaya Libre Medium" panose="02000603000000000000" pitchFamily="2" charset="0"/>
            </a:endParaRPr>
          </a:p>
          <a:p>
            <a:endParaRPr lang="de-DE" sz="800" dirty="0"/>
          </a:p>
        </p:txBody>
      </p:sp>
    </p:spTree>
    <p:extLst>
      <p:ext uri="{BB962C8B-B14F-4D97-AF65-F5344CB8AC3E}">
        <p14:creationId xmlns:p14="http://schemas.microsoft.com/office/powerpoint/2010/main" val="3301253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8"/>
          </p:nvPr>
        </p:nvSpPr>
        <p:spPr>
          <a:xfrm>
            <a:off x="483083" y="1081453"/>
            <a:ext cx="4862824" cy="1186216"/>
          </a:xfrm>
        </p:spPr>
        <p:txBody>
          <a:bodyPr/>
          <a:lstStyle/>
          <a:p>
            <a:r>
              <a:rPr lang="de-DE" sz="2000" dirty="0"/>
              <a:t>Unterrichtseinheit </a:t>
            </a:r>
            <a:r>
              <a:rPr lang="de-DE" sz="2000" dirty="0" smtClean="0"/>
              <a:t>1 </a:t>
            </a:r>
          </a:p>
          <a:p>
            <a:r>
              <a:rPr lang="de-DE" sz="2000" b="1" cap="all" dirty="0" smtClean="0"/>
              <a:t>Einführung </a:t>
            </a:r>
            <a:r>
              <a:rPr lang="de-DE" sz="2000" b="1" cap="all" dirty="0"/>
              <a:t>in das Leben von Maria Theresia Ledóchowska</a:t>
            </a:r>
          </a:p>
          <a:p>
            <a:endParaRPr lang="de-DE" dirty="0"/>
          </a:p>
        </p:txBody>
      </p:sp>
      <p:graphicFrame>
        <p:nvGraphicFramePr>
          <p:cNvPr id="7" name="Tabelle 6"/>
          <p:cNvGraphicFramePr>
            <a:graphicFrameLocks noGrp="1"/>
          </p:cNvGraphicFramePr>
          <p:nvPr>
            <p:extLst>
              <p:ext uri="{D42A27DB-BD31-4B8C-83A1-F6EECF244321}">
                <p14:modId xmlns:p14="http://schemas.microsoft.com/office/powerpoint/2010/main" val="2613357134"/>
              </p:ext>
            </p:extLst>
          </p:nvPr>
        </p:nvGraphicFramePr>
        <p:xfrm>
          <a:off x="665385" y="2627709"/>
          <a:ext cx="4680521" cy="3705889"/>
        </p:xfrm>
        <a:graphic>
          <a:graphicData uri="http://schemas.openxmlformats.org/drawingml/2006/table">
            <a:tbl>
              <a:tblPr firstRow="1" firstCol="1" bandRow="1">
                <a:tableStyleId>{22838BEF-8BB2-4498-84A7-C5851F593DF1}</a:tableStyleId>
              </a:tblPr>
              <a:tblGrid>
                <a:gridCol w="1008113">
                  <a:extLst>
                    <a:ext uri="{9D8B030D-6E8A-4147-A177-3AD203B41FA5}">
                      <a16:colId xmlns:a16="http://schemas.microsoft.com/office/drawing/2014/main" val="761808422"/>
                    </a:ext>
                  </a:extLst>
                </a:gridCol>
                <a:gridCol w="3672408">
                  <a:extLst>
                    <a:ext uri="{9D8B030D-6E8A-4147-A177-3AD203B41FA5}">
                      <a16:colId xmlns:a16="http://schemas.microsoft.com/office/drawing/2014/main" val="4101659414"/>
                    </a:ext>
                  </a:extLst>
                </a:gridCol>
              </a:tblGrid>
              <a:tr h="1022274">
                <a:tc>
                  <a:txBody>
                    <a:bodyPr/>
                    <a:lstStyle/>
                    <a:p>
                      <a:pPr>
                        <a:lnSpc>
                          <a:spcPct val="107000"/>
                        </a:lnSpc>
                        <a:spcBef>
                          <a:spcPts val="500"/>
                        </a:spcBef>
                        <a:spcAft>
                          <a:spcPts val="1770"/>
                        </a:spcAft>
                      </a:pPr>
                      <a:r>
                        <a:rPr lang="de-DE" sz="1200" dirty="0">
                          <a:effectLst/>
                        </a:rPr>
                        <a:t>Ziel</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Bef>
                          <a:spcPts val="500"/>
                        </a:spcBef>
                        <a:spcAft>
                          <a:spcPts val="1770"/>
                        </a:spcAft>
                      </a:pPr>
                      <a:r>
                        <a:rPr lang="de-DE" sz="1200" dirty="0">
                          <a:effectLst/>
                        </a:rPr>
                        <a:t>Die Schülerinnen und Schüler lernen das Leben und Wirken von Maria Theresia Ledóchowska kennen.</a:t>
                      </a:r>
                      <a:endParaRPr lang="de-DE" sz="1000" dirty="0">
                        <a:effectLst/>
                      </a:endParaRPr>
                    </a:p>
                    <a:p>
                      <a:pPr>
                        <a:lnSpc>
                          <a:spcPct val="107000"/>
                        </a:lnSpc>
                        <a:spcBef>
                          <a:spcPts val="500"/>
                        </a:spcBef>
                        <a:spcAft>
                          <a:spcPts val="1770"/>
                        </a:spcAft>
                      </a:pPr>
                      <a:r>
                        <a:rPr lang="de-DE" sz="1200" dirty="0">
                          <a:effectLst/>
                        </a:rPr>
                        <a:t> </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25592059"/>
                  </a:ext>
                </a:extLst>
              </a:tr>
              <a:tr h="650033">
                <a:tc>
                  <a:txBody>
                    <a:bodyPr/>
                    <a:lstStyle/>
                    <a:p>
                      <a:pPr>
                        <a:lnSpc>
                          <a:spcPct val="107000"/>
                        </a:lnSpc>
                        <a:spcBef>
                          <a:spcPts val="500"/>
                        </a:spcBef>
                        <a:spcAft>
                          <a:spcPts val="1770"/>
                        </a:spcAft>
                      </a:pPr>
                      <a:r>
                        <a:rPr lang="de-DE" sz="1200">
                          <a:effectLst/>
                        </a:rPr>
                        <a:t>Material</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Bef>
                          <a:spcPts val="500"/>
                        </a:spcBef>
                        <a:spcAft>
                          <a:spcPts val="1770"/>
                        </a:spcAft>
                      </a:pPr>
                      <a:r>
                        <a:rPr lang="de-DE" sz="1200" u="sng">
                          <a:effectLst/>
                          <a:hlinkClick r:id="rId2"/>
                        </a:rPr>
                        <a:t>www.ledochowska.at</a:t>
                      </a:r>
                      <a:r>
                        <a:rPr lang="de-DE" sz="1200">
                          <a:effectLst/>
                        </a:rPr>
                        <a:t>, MTL-Broschüre</a:t>
                      </a:r>
                      <a:endParaRPr lang="de-DE" sz="1000">
                        <a:effectLst/>
                      </a:endParaRPr>
                    </a:p>
                    <a:p>
                      <a:pPr>
                        <a:lnSpc>
                          <a:spcPct val="107000"/>
                        </a:lnSpc>
                        <a:spcBef>
                          <a:spcPts val="500"/>
                        </a:spcBef>
                        <a:spcAft>
                          <a:spcPts val="1770"/>
                        </a:spcAft>
                      </a:pPr>
                      <a:r>
                        <a:rPr lang="de-DE" sz="1200">
                          <a:effectLst/>
                        </a:rPr>
                        <a:t> </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54752289"/>
                  </a:ext>
                </a:extLst>
              </a:tr>
              <a:tr h="2000101">
                <a:tc>
                  <a:txBody>
                    <a:bodyPr/>
                    <a:lstStyle/>
                    <a:p>
                      <a:pPr>
                        <a:lnSpc>
                          <a:spcPct val="107000"/>
                        </a:lnSpc>
                        <a:spcBef>
                          <a:spcPts val="500"/>
                        </a:spcBef>
                        <a:spcAft>
                          <a:spcPts val="1770"/>
                        </a:spcAft>
                      </a:pPr>
                      <a:r>
                        <a:rPr lang="de-DE" sz="1200">
                          <a:effectLst/>
                        </a:rPr>
                        <a:t>Aktivitäten </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lvl="0" indent="-342900">
                        <a:lnSpc>
                          <a:spcPct val="115000"/>
                        </a:lnSpc>
                        <a:spcBef>
                          <a:spcPts val="500"/>
                        </a:spcBef>
                        <a:spcAft>
                          <a:spcPts val="0"/>
                        </a:spcAft>
                        <a:buFont typeface="Wingdings" panose="05000000000000000000" pitchFamily="2" charset="2"/>
                        <a:buChar char=""/>
                      </a:pPr>
                      <a:r>
                        <a:rPr lang="de-DE" sz="1200" dirty="0">
                          <a:effectLst/>
                        </a:rPr>
                        <a:t>Gemeinsames Durchsehen der Homepage und der MTL-Broschüre</a:t>
                      </a:r>
                      <a:endParaRPr lang="de-DE" sz="1000" dirty="0">
                        <a:effectLst/>
                      </a:endParaRPr>
                    </a:p>
                    <a:p>
                      <a:pPr marL="342900" lvl="0" indent="-342900">
                        <a:lnSpc>
                          <a:spcPct val="115000"/>
                        </a:lnSpc>
                        <a:spcAft>
                          <a:spcPts val="0"/>
                        </a:spcAft>
                        <a:buFont typeface="Wingdings" panose="05000000000000000000" pitchFamily="2" charset="2"/>
                        <a:buChar char=""/>
                      </a:pPr>
                      <a:r>
                        <a:rPr lang="de-DE" sz="1200" dirty="0">
                          <a:effectLst/>
                        </a:rPr>
                        <a:t>Einführungspräsentation über Maria Theresia </a:t>
                      </a:r>
                      <a:r>
                        <a:rPr lang="de-DE" sz="1200" dirty="0" err="1">
                          <a:effectLst/>
                        </a:rPr>
                        <a:t>Ledochówska</a:t>
                      </a:r>
                      <a:r>
                        <a:rPr lang="de-DE" sz="1200" dirty="0">
                          <a:effectLst/>
                        </a:rPr>
                        <a:t>, durch die Schülerinnen und Schüler recherchiert. (Plakat, PPP oder </a:t>
                      </a:r>
                      <a:r>
                        <a:rPr lang="de-DE" sz="1200" dirty="0" err="1">
                          <a:effectLst/>
                        </a:rPr>
                        <a:t>Mentimeter</a:t>
                      </a:r>
                      <a:r>
                        <a:rPr lang="de-DE" sz="1200" dirty="0">
                          <a:effectLst/>
                        </a:rPr>
                        <a:t>)</a:t>
                      </a:r>
                      <a:endParaRPr lang="de-DE" sz="1000" dirty="0">
                        <a:effectLst/>
                      </a:endParaRPr>
                    </a:p>
                    <a:p>
                      <a:pPr marL="342900" lvl="0" indent="-342900">
                        <a:lnSpc>
                          <a:spcPct val="115000"/>
                        </a:lnSpc>
                        <a:spcAft>
                          <a:spcPts val="0"/>
                        </a:spcAft>
                        <a:buFont typeface="Wingdings" panose="05000000000000000000" pitchFamily="2" charset="2"/>
                        <a:buChar char=""/>
                      </a:pPr>
                      <a:r>
                        <a:rPr lang="de-DE" sz="1200" dirty="0">
                          <a:effectLst/>
                        </a:rPr>
                        <a:t>Diskussion zu den wichtigsten </a:t>
                      </a:r>
                      <a:r>
                        <a:rPr lang="de-DE" sz="1200" dirty="0" err="1">
                          <a:effectLst/>
                        </a:rPr>
                        <a:t>Lebenstationen</a:t>
                      </a:r>
                      <a:r>
                        <a:rPr lang="de-DE" sz="1200" dirty="0">
                          <a:effectLst/>
                        </a:rPr>
                        <a:t> und deren Bedeutung. </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94185631"/>
                  </a:ext>
                </a:extLst>
              </a:tr>
            </a:tbl>
          </a:graphicData>
        </a:graphic>
      </p:graphicFrame>
      <p:pic>
        <p:nvPicPr>
          <p:cNvPr id="13" name="Grafik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8034" y="539477"/>
            <a:ext cx="3393175" cy="5184576"/>
          </a:xfrm>
          <a:prstGeom prst="rect">
            <a:avLst/>
          </a:prstGeom>
        </p:spPr>
      </p:pic>
      <p:sp>
        <p:nvSpPr>
          <p:cNvPr id="5" name="Textfeld 4"/>
          <p:cNvSpPr txBox="1"/>
          <p:nvPr/>
        </p:nvSpPr>
        <p:spPr>
          <a:xfrm>
            <a:off x="7145523" y="5940077"/>
            <a:ext cx="2745686" cy="246221"/>
          </a:xfrm>
          <a:prstGeom prst="rect">
            <a:avLst/>
          </a:prstGeom>
          <a:noFill/>
        </p:spPr>
        <p:txBody>
          <a:bodyPr wrap="square" rtlCol="0">
            <a:spAutoFit/>
          </a:bodyPr>
          <a:lstStyle/>
          <a:p>
            <a:pPr algn="r"/>
            <a:r>
              <a:rPr lang="de-DE" sz="1000" dirty="0" smtClean="0">
                <a:hlinkClick r:id="rId4"/>
              </a:rPr>
              <a:t>©Missionshaus Maria Sorg</a:t>
            </a:r>
            <a:endParaRPr lang="de-DE" sz="1000" dirty="0"/>
          </a:p>
        </p:txBody>
      </p:sp>
    </p:spTree>
    <p:extLst>
      <p:ext uri="{BB962C8B-B14F-4D97-AF65-F5344CB8AC3E}">
        <p14:creationId xmlns:p14="http://schemas.microsoft.com/office/powerpoint/2010/main" val="1344220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8"/>
          </p:nvPr>
        </p:nvSpPr>
        <p:spPr>
          <a:xfrm>
            <a:off x="483082" y="1081453"/>
            <a:ext cx="4862825" cy="898184"/>
          </a:xfrm>
        </p:spPr>
        <p:txBody>
          <a:bodyPr/>
          <a:lstStyle/>
          <a:p>
            <a:r>
              <a:rPr lang="de-DE" sz="2000" dirty="0"/>
              <a:t>Unterrichtseinheit</a:t>
            </a:r>
            <a:r>
              <a:rPr lang="de-DE" sz="2000" b="1" dirty="0"/>
              <a:t> </a:t>
            </a:r>
            <a:r>
              <a:rPr lang="de-DE" sz="2000" b="1" dirty="0" smtClean="0"/>
              <a:t>2</a:t>
            </a:r>
          </a:p>
          <a:p>
            <a:r>
              <a:rPr lang="de-DE" sz="2000" b="1" cap="all" dirty="0" smtClean="0"/>
              <a:t>Filmvorführung </a:t>
            </a:r>
            <a:r>
              <a:rPr lang="de-DE" sz="2000" b="1" cap="all" dirty="0"/>
              <a:t>und Diskussion</a:t>
            </a:r>
          </a:p>
          <a:p>
            <a:endParaRPr lang="de-DE" dirty="0"/>
          </a:p>
        </p:txBody>
      </p:sp>
      <p:graphicFrame>
        <p:nvGraphicFramePr>
          <p:cNvPr id="6" name="Tabelle 5"/>
          <p:cNvGraphicFramePr>
            <a:graphicFrameLocks noGrp="1"/>
          </p:cNvGraphicFramePr>
          <p:nvPr>
            <p:extLst>
              <p:ext uri="{D42A27DB-BD31-4B8C-83A1-F6EECF244321}">
                <p14:modId xmlns:p14="http://schemas.microsoft.com/office/powerpoint/2010/main" val="3336591872"/>
              </p:ext>
            </p:extLst>
          </p:nvPr>
        </p:nvGraphicFramePr>
        <p:xfrm>
          <a:off x="665387" y="2627710"/>
          <a:ext cx="4680000" cy="3924000"/>
        </p:xfrm>
        <a:graphic>
          <a:graphicData uri="http://schemas.openxmlformats.org/drawingml/2006/table">
            <a:tbl>
              <a:tblPr firstRow="1" firstCol="1" bandRow="1">
                <a:tableStyleId>{22838BEF-8BB2-4498-84A7-C5851F593DF1}</a:tableStyleId>
              </a:tblPr>
              <a:tblGrid>
                <a:gridCol w="836920">
                  <a:extLst>
                    <a:ext uri="{9D8B030D-6E8A-4147-A177-3AD203B41FA5}">
                      <a16:colId xmlns:a16="http://schemas.microsoft.com/office/drawing/2014/main" val="3210432309"/>
                    </a:ext>
                  </a:extLst>
                </a:gridCol>
                <a:gridCol w="3843080">
                  <a:extLst>
                    <a:ext uri="{9D8B030D-6E8A-4147-A177-3AD203B41FA5}">
                      <a16:colId xmlns:a16="http://schemas.microsoft.com/office/drawing/2014/main" val="4118745468"/>
                    </a:ext>
                  </a:extLst>
                </a:gridCol>
              </a:tblGrid>
              <a:tr h="1270753">
                <a:tc>
                  <a:txBody>
                    <a:bodyPr/>
                    <a:lstStyle/>
                    <a:p>
                      <a:pPr>
                        <a:lnSpc>
                          <a:spcPct val="107000"/>
                        </a:lnSpc>
                        <a:spcBef>
                          <a:spcPts val="500"/>
                        </a:spcBef>
                        <a:spcAft>
                          <a:spcPts val="1770"/>
                        </a:spcAft>
                      </a:pPr>
                      <a:r>
                        <a:rPr lang="de-DE" sz="1200">
                          <a:effectLst/>
                        </a:rPr>
                        <a:t>Ziel</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0000"/>
                        </a:lnSpc>
                        <a:spcBef>
                          <a:spcPts val="0"/>
                        </a:spcBef>
                        <a:spcAft>
                          <a:spcPts val="0"/>
                        </a:spcAft>
                      </a:pPr>
                      <a:r>
                        <a:rPr lang="de-DE" sz="1200" dirty="0">
                          <a:effectLst/>
                        </a:rPr>
                        <a:t>Die Schülerinnen und Schüler vertiefen ihr Wissen über </a:t>
                      </a:r>
                      <a:endParaRPr lang="de-DE" sz="1200" dirty="0" smtClean="0">
                        <a:effectLst/>
                      </a:endParaRPr>
                    </a:p>
                    <a:p>
                      <a:pPr>
                        <a:lnSpc>
                          <a:spcPct val="100000"/>
                        </a:lnSpc>
                        <a:spcBef>
                          <a:spcPts val="0"/>
                        </a:spcBef>
                        <a:spcAft>
                          <a:spcPts val="0"/>
                        </a:spcAft>
                      </a:pPr>
                      <a:r>
                        <a:rPr lang="de-DE" sz="1200" dirty="0" smtClean="0">
                          <a:effectLst/>
                        </a:rPr>
                        <a:t>Maria </a:t>
                      </a:r>
                      <a:r>
                        <a:rPr lang="de-DE" sz="1200" dirty="0">
                          <a:effectLst/>
                        </a:rPr>
                        <a:t>Theresia Ledóchowska </a:t>
                      </a:r>
                      <a:r>
                        <a:rPr lang="de-DE" sz="1200" dirty="0" smtClean="0">
                          <a:effectLst/>
                        </a:rPr>
                        <a:t>durch </a:t>
                      </a:r>
                      <a:r>
                        <a:rPr lang="de-DE" sz="1200" dirty="0">
                          <a:effectLst/>
                        </a:rPr>
                        <a:t>visuelle Medien. </a:t>
                      </a:r>
                      <a:endParaRPr lang="de-DE" sz="1000" dirty="0">
                        <a:effectLst/>
                      </a:endParaRPr>
                    </a:p>
                    <a:p>
                      <a:pPr>
                        <a:lnSpc>
                          <a:spcPct val="107000"/>
                        </a:lnSpc>
                        <a:spcBef>
                          <a:spcPts val="500"/>
                        </a:spcBef>
                        <a:spcAft>
                          <a:spcPts val="1770"/>
                        </a:spcAft>
                      </a:pPr>
                      <a:r>
                        <a:rPr lang="de-DE" sz="1200" dirty="0">
                          <a:effectLst/>
                        </a:rPr>
                        <a:t> </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65481434"/>
                  </a:ext>
                </a:extLst>
              </a:tr>
              <a:tr h="750251">
                <a:tc>
                  <a:txBody>
                    <a:bodyPr/>
                    <a:lstStyle/>
                    <a:p>
                      <a:pPr>
                        <a:lnSpc>
                          <a:spcPct val="107000"/>
                        </a:lnSpc>
                        <a:spcBef>
                          <a:spcPts val="500"/>
                        </a:spcBef>
                        <a:spcAft>
                          <a:spcPts val="1770"/>
                        </a:spcAft>
                      </a:pPr>
                      <a:r>
                        <a:rPr lang="de-DE" sz="1200">
                          <a:effectLst/>
                        </a:rPr>
                        <a:t>Material</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Bef>
                          <a:spcPts val="500"/>
                        </a:spcBef>
                        <a:spcAft>
                          <a:spcPts val="1770"/>
                        </a:spcAft>
                      </a:pPr>
                      <a:r>
                        <a:rPr lang="de-DE" sz="1200" dirty="0">
                          <a:solidFill>
                            <a:schemeClr val="tx1"/>
                          </a:solidFill>
                          <a:effectLst/>
                        </a:rPr>
                        <a:t>Kreuz &amp; Quer - Film (</a:t>
                      </a:r>
                      <a:r>
                        <a:rPr lang="de-DE" sz="1200" u="sng" dirty="0">
                          <a:solidFill>
                            <a:schemeClr val="tx1"/>
                          </a:solidFill>
                          <a:effectLst/>
                          <a:hlinkClick r:id="rId2"/>
                        </a:rPr>
                        <a:t>https://on.orf.at/video/14173550/Das-aussergewoehnliche-Leben-der-Maria-Ledchowska</a:t>
                      </a:r>
                      <a:r>
                        <a:rPr lang="de-DE" sz="1200" dirty="0">
                          <a:solidFill>
                            <a:schemeClr val="tx1"/>
                          </a:solidFill>
                          <a:effectLst/>
                        </a:rPr>
                        <a:t>) Dauer ca. 40 min. </a:t>
                      </a:r>
                      <a:endParaRPr lang="de-DE"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99771100"/>
                  </a:ext>
                </a:extLst>
              </a:tr>
              <a:tr h="1902996">
                <a:tc>
                  <a:txBody>
                    <a:bodyPr/>
                    <a:lstStyle/>
                    <a:p>
                      <a:pPr>
                        <a:lnSpc>
                          <a:spcPct val="107000"/>
                        </a:lnSpc>
                        <a:spcBef>
                          <a:spcPts val="500"/>
                        </a:spcBef>
                        <a:spcAft>
                          <a:spcPts val="1770"/>
                        </a:spcAft>
                      </a:pPr>
                      <a:r>
                        <a:rPr lang="de-DE" sz="1200">
                          <a:effectLst/>
                        </a:rPr>
                        <a:t>Aktivitäten</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lvl="0" indent="-342900">
                        <a:lnSpc>
                          <a:spcPct val="115000"/>
                        </a:lnSpc>
                        <a:spcBef>
                          <a:spcPts val="500"/>
                        </a:spcBef>
                        <a:spcAft>
                          <a:spcPts val="1000"/>
                        </a:spcAft>
                        <a:buFont typeface="Wingdings" panose="05000000000000000000" pitchFamily="2" charset="2"/>
                        <a:buChar char=""/>
                      </a:pPr>
                      <a:r>
                        <a:rPr lang="de-DE" sz="1200" dirty="0">
                          <a:effectLst/>
                        </a:rPr>
                        <a:t>Vorführung des Films „Das außergewöhnliche Leben der Maria Ledóchowska“.</a:t>
                      </a:r>
                      <a:endParaRPr lang="de-DE" sz="1000" dirty="0">
                        <a:effectLst/>
                      </a:endParaRPr>
                    </a:p>
                    <a:p>
                      <a:pPr marL="342900" lvl="0" indent="-342900">
                        <a:lnSpc>
                          <a:spcPct val="115000"/>
                        </a:lnSpc>
                        <a:spcBef>
                          <a:spcPts val="500"/>
                        </a:spcBef>
                        <a:spcAft>
                          <a:spcPts val="1000"/>
                        </a:spcAft>
                        <a:buFont typeface="Wingdings" panose="05000000000000000000" pitchFamily="2" charset="2"/>
                        <a:buChar char=""/>
                      </a:pPr>
                      <a:r>
                        <a:rPr lang="de-DE" sz="1200" dirty="0">
                          <a:effectLst/>
                        </a:rPr>
                        <a:t>Nachbesprechung des Films: </a:t>
                      </a:r>
                      <a:r>
                        <a:rPr lang="de-DE" sz="1200" i="1" dirty="0">
                          <a:effectLst/>
                        </a:rPr>
                        <a:t>Was hat die Schülerinnen und Schüler besonders beeindruckt? Welche neuen Erkenntnisse haben sie gewonnen?</a:t>
                      </a:r>
                      <a:endParaRPr lang="de-DE" sz="1000" i="1" dirty="0">
                        <a:effectLst/>
                      </a:endParaRPr>
                    </a:p>
                    <a:p>
                      <a:pPr marL="457200">
                        <a:lnSpc>
                          <a:spcPct val="115000"/>
                        </a:lnSpc>
                        <a:spcBef>
                          <a:spcPts val="500"/>
                        </a:spcBef>
                        <a:spcAft>
                          <a:spcPts val="0"/>
                        </a:spcAft>
                      </a:pPr>
                      <a:r>
                        <a:rPr lang="de-DE" sz="1200" dirty="0">
                          <a:effectLst/>
                        </a:rPr>
                        <a:t> </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96095978"/>
                  </a:ext>
                </a:extLst>
              </a:tr>
            </a:tbl>
          </a:graphicData>
        </a:graphic>
      </p:graphicFrame>
      <p:sp>
        <p:nvSpPr>
          <p:cNvPr id="5" name="Textfeld 4"/>
          <p:cNvSpPr txBox="1"/>
          <p:nvPr/>
        </p:nvSpPr>
        <p:spPr>
          <a:xfrm>
            <a:off x="7096384" y="5868069"/>
            <a:ext cx="2745686" cy="246221"/>
          </a:xfrm>
          <a:prstGeom prst="rect">
            <a:avLst/>
          </a:prstGeom>
          <a:noFill/>
        </p:spPr>
        <p:txBody>
          <a:bodyPr wrap="square" rtlCol="0">
            <a:spAutoFit/>
          </a:bodyPr>
          <a:lstStyle/>
          <a:p>
            <a:pPr algn="r"/>
            <a:r>
              <a:rPr lang="de-DE" sz="1000" dirty="0" smtClean="0">
                <a:hlinkClick r:id="rId3"/>
              </a:rPr>
              <a:t>©Missionshaus Maria Sorg</a:t>
            </a:r>
            <a:endParaRPr lang="de-DE" sz="1000" dirty="0"/>
          </a:p>
        </p:txBody>
      </p:sp>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7750" y="1043676"/>
            <a:ext cx="2528619" cy="4104456"/>
          </a:xfrm>
          <a:prstGeom prst="rect">
            <a:avLst/>
          </a:prstGeom>
        </p:spPr>
      </p:pic>
      <p:sp>
        <p:nvSpPr>
          <p:cNvPr id="8" name="Textfeld 7"/>
          <p:cNvSpPr txBox="1"/>
          <p:nvPr/>
        </p:nvSpPr>
        <p:spPr>
          <a:xfrm>
            <a:off x="6705031" y="5369601"/>
            <a:ext cx="3528392" cy="276999"/>
          </a:xfrm>
          <a:prstGeom prst="rect">
            <a:avLst/>
          </a:prstGeom>
          <a:noFill/>
        </p:spPr>
        <p:txBody>
          <a:bodyPr wrap="square" rtlCol="0">
            <a:spAutoFit/>
          </a:bodyPr>
          <a:lstStyle/>
          <a:p>
            <a:r>
              <a:rPr lang="de-DE" sz="1200" dirty="0" smtClean="0"/>
              <a:t>Maria Theresia Ledóchowska mit 15 Jahren</a:t>
            </a:r>
            <a:endParaRPr lang="de-DE" sz="1200" dirty="0"/>
          </a:p>
        </p:txBody>
      </p:sp>
    </p:spTree>
    <p:extLst>
      <p:ext uri="{BB962C8B-B14F-4D97-AF65-F5344CB8AC3E}">
        <p14:creationId xmlns:p14="http://schemas.microsoft.com/office/powerpoint/2010/main" val="2470854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8"/>
          </p:nvPr>
        </p:nvSpPr>
        <p:spPr>
          <a:xfrm>
            <a:off x="483082" y="1081453"/>
            <a:ext cx="4862825" cy="826176"/>
          </a:xfrm>
        </p:spPr>
        <p:txBody>
          <a:bodyPr/>
          <a:lstStyle/>
          <a:p>
            <a:r>
              <a:rPr lang="de-DE" sz="2000" dirty="0"/>
              <a:t>Unterrichtseinheit</a:t>
            </a:r>
            <a:r>
              <a:rPr lang="de-DE" sz="2000" b="1" dirty="0"/>
              <a:t> 3 </a:t>
            </a:r>
            <a:r>
              <a:rPr lang="de-DE" sz="2000" dirty="0"/>
              <a:t>und </a:t>
            </a:r>
            <a:r>
              <a:rPr lang="de-DE" sz="2000" b="1" dirty="0" smtClean="0"/>
              <a:t>4</a:t>
            </a:r>
          </a:p>
          <a:p>
            <a:r>
              <a:rPr lang="de-DE" sz="2000" b="1" dirty="0" smtClean="0"/>
              <a:t>Erste </a:t>
            </a:r>
            <a:r>
              <a:rPr lang="de-DE" sz="2000" b="1" cap="all" dirty="0" smtClean="0"/>
              <a:t>Kreative </a:t>
            </a:r>
            <a:r>
              <a:rPr lang="de-DE" sz="2000" b="1" cap="all" dirty="0"/>
              <a:t>Auseinandersetzung </a:t>
            </a:r>
          </a:p>
          <a:p>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252744510"/>
              </p:ext>
            </p:extLst>
          </p:nvPr>
        </p:nvGraphicFramePr>
        <p:xfrm>
          <a:off x="574494" y="2267669"/>
          <a:ext cx="4680000" cy="3902941"/>
        </p:xfrm>
        <a:graphic>
          <a:graphicData uri="http://schemas.openxmlformats.org/drawingml/2006/table">
            <a:tbl>
              <a:tblPr firstRow="1" firstCol="1" bandRow="1">
                <a:tableStyleId>{22838BEF-8BB2-4498-84A7-C5851F593DF1}</a:tableStyleId>
              </a:tblPr>
              <a:tblGrid>
                <a:gridCol w="836904">
                  <a:extLst>
                    <a:ext uri="{9D8B030D-6E8A-4147-A177-3AD203B41FA5}">
                      <a16:colId xmlns:a16="http://schemas.microsoft.com/office/drawing/2014/main" val="4288821443"/>
                    </a:ext>
                  </a:extLst>
                </a:gridCol>
                <a:gridCol w="3843096">
                  <a:extLst>
                    <a:ext uri="{9D8B030D-6E8A-4147-A177-3AD203B41FA5}">
                      <a16:colId xmlns:a16="http://schemas.microsoft.com/office/drawing/2014/main" val="2280420946"/>
                    </a:ext>
                  </a:extLst>
                </a:gridCol>
              </a:tblGrid>
              <a:tr h="1314733">
                <a:tc>
                  <a:txBody>
                    <a:bodyPr/>
                    <a:lstStyle/>
                    <a:p>
                      <a:pPr>
                        <a:lnSpc>
                          <a:spcPct val="107000"/>
                        </a:lnSpc>
                        <a:spcBef>
                          <a:spcPts val="500"/>
                        </a:spcBef>
                        <a:spcAft>
                          <a:spcPts val="1770"/>
                        </a:spcAft>
                      </a:pPr>
                      <a:r>
                        <a:rPr lang="de-DE" sz="1200">
                          <a:effectLst/>
                        </a:rPr>
                        <a:t>Ziel</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Bef>
                          <a:spcPts val="500"/>
                        </a:spcBef>
                        <a:spcAft>
                          <a:spcPts val="1770"/>
                        </a:spcAft>
                      </a:pPr>
                      <a:r>
                        <a:rPr lang="de-DE" sz="1200" dirty="0">
                          <a:effectLst/>
                        </a:rPr>
                        <a:t>Die Schülerinnen und Schüler vertiefen ihr Wissen über Maria Theresia Ledóchowska </a:t>
                      </a:r>
                      <a:r>
                        <a:rPr lang="de-DE" sz="1200" dirty="0" smtClean="0">
                          <a:effectLst/>
                        </a:rPr>
                        <a:t>weiter durch </a:t>
                      </a:r>
                      <a:r>
                        <a:rPr lang="de-DE" sz="1200" dirty="0">
                          <a:effectLst/>
                        </a:rPr>
                        <a:t>visuelle Medien und setzen sich kreativ mit dem Leben von Maria Theresia Ledóchowska auseinander. </a:t>
                      </a:r>
                      <a:endParaRPr lang="de-DE" sz="1000" dirty="0">
                        <a:effectLst/>
                      </a:endParaRPr>
                    </a:p>
                    <a:p>
                      <a:pPr>
                        <a:lnSpc>
                          <a:spcPct val="107000"/>
                        </a:lnSpc>
                        <a:spcBef>
                          <a:spcPts val="500"/>
                        </a:spcBef>
                        <a:spcAft>
                          <a:spcPts val="1770"/>
                        </a:spcAft>
                      </a:pPr>
                      <a:r>
                        <a:rPr lang="de-DE" sz="1200" dirty="0">
                          <a:effectLst/>
                        </a:rPr>
                        <a:t> </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55018810"/>
                  </a:ext>
                </a:extLst>
              </a:tr>
              <a:tr h="1610080">
                <a:tc>
                  <a:txBody>
                    <a:bodyPr/>
                    <a:lstStyle/>
                    <a:p>
                      <a:pPr>
                        <a:lnSpc>
                          <a:spcPct val="107000"/>
                        </a:lnSpc>
                        <a:spcBef>
                          <a:spcPts val="500"/>
                        </a:spcBef>
                        <a:spcAft>
                          <a:spcPts val="1770"/>
                        </a:spcAft>
                      </a:pPr>
                      <a:r>
                        <a:rPr lang="de-DE" sz="1200">
                          <a:effectLst/>
                        </a:rPr>
                        <a:t>Material</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Bef>
                          <a:spcPts val="500"/>
                        </a:spcBef>
                        <a:spcAft>
                          <a:spcPts val="1770"/>
                        </a:spcAft>
                      </a:pPr>
                      <a:r>
                        <a:rPr lang="de-DE" sz="1000">
                          <a:effectLst/>
                        </a:rPr>
                        <a:t> Youtube - Aufführung Kollegienkirche (</a:t>
                      </a:r>
                      <a:r>
                        <a:rPr lang="de-DE" sz="1000" u="sng">
                          <a:effectLst/>
                          <a:hlinkClick r:id="rId2"/>
                        </a:rPr>
                        <a:t>https://www.youtube.com/watch?v=R2__OHF4gdc</a:t>
                      </a:r>
                      <a:r>
                        <a:rPr lang="de-DE" sz="1000">
                          <a:effectLst/>
                        </a:rPr>
                        <a:t>) Dauer: ca. 1 Stunde</a:t>
                      </a:r>
                    </a:p>
                    <a:p>
                      <a:pPr>
                        <a:lnSpc>
                          <a:spcPct val="107000"/>
                        </a:lnSpc>
                        <a:spcBef>
                          <a:spcPts val="500"/>
                        </a:spcBef>
                        <a:spcAft>
                          <a:spcPts val="1770"/>
                        </a:spcAft>
                      </a:pPr>
                      <a:r>
                        <a:rPr lang="de-DE" sz="1000" u="sng">
                          <a:effectLst/>
                          <a:hlinkClick r:id="rId2"/>
                        </a:rPr>
                        <a:t>Maria Theresia Ledóchowska, WORTE DIE KETTEN SPRENGEN</a:t>
                      </a:r>
                      <a:endParaRPr lang="de-DE" sz="1000">
                        <a:effectLst/>
                      </a:endParaRPr>
                    </a:p>
                    <a:p>
                      <a:pPr>
                        <a:lnSpc>
                          <a:spcPct val="107000"/>
                        </a:lnSpc>
                        <a:spcBef>
                          <a:spcPts val="500"/>
                        </a:spcBef>
                        <a:spcAft>
                          <a:spcPts val="1770"/>
                        </a:spcAft>
                      </a:pPr>
                      <a:r>
                        <a:rPr lang="de-DE" sz="1000">
                          <a:effectLst/>
                        </a:rPr>
                        <a:t>Philharmonie Salzburg, Elisabeth Fuchs</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4624906"/>
                  </a:ext>
                </a:extLst>
              </a:tr>
              <a:tr h="978128">
                <a:tc>
                  <a:txBody>
                    <a:bodyPr/>
                    <a:lstStyle/>
                    <a:p>
                      <a:pPr>
                        <a:lnSpc>
                          <a:spcPct val="107000"/>
                        </a:lnSpc>
                        <a:spcBef>
                          <a:spcPts val="500"/>
                        </a:spcBef>
                        <a:spcAft>
                          <a:spcPts val="1770"/>
                        </a:spcAft>
                      </a:pPr>
                      <a:r>
                        <a:rPr lang="de-DE" sz="1200">
                          <a:effectLst/>
                        </a:rPr>
                        <a:t>Aktivitäten</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lvl="0" indent="-342900">
                        <a:lnSpc>
                          <a:spcPct val="107000"/>
                        </a:lnSpc>
                        <a:spcBef>
                          <a:spcPts val="500"/>
                        </a:spcBef>
                        <a:spcAft>
                          <a:spcPts val="1770"/>
                        </a:spcAft>
                        <a:buFont typeface="Wingdings" panose="05000000000000000000" pitchFamily="2" charset="2"/>
                        <a:buChar char=""/>
                      </a:pPr>
                      <a:r>
                        <a:rPr lang="de-DE" sz="1000" dirty="0" smtClean="0">
                          <a:effectLst/>
                        </a:rPr>
                        <a:t>Ansehen </a:t>
                      </a:r>
                      <a:r>
                        <a:rPr lang="de-DE" sz="1000" dirty="0">
                          <a:effectLst/>
                        </a:rPr>
                        <a:t>der Aufführung in der Kollegienkirche</a:t>
                      </a:r>
                    </a:p>
                    <a:p>
                      <a:pPr marL="342900" lvl="0" indent="-342900">
                        <a:lnSpc>
                          <a:spcPct val="107000"/>
                        </a:lnSpc>
                        <a:spcBef>
                          <a:spcPts val="500"/>
                        </a:spcBef>
                        <a:spcAft>
                          <a:spcPts val="1770"/>
                        </a:spcAft>
                        <a:buFont typeface="Wingdings" panose="05000000000000000000" pitchFamily="2" charset="2"/>
                        <a:buChar char=""/>
                      </a:pPr>
                      <a:r>
                        <a:rPr lang="de-DE" sz="1000" dirty="0" smtClean="0">
                          <a:effectLst/>
                        </a:rPr>
                        <a:t>Beginn der Überlegungen zur Erstellung </a:t>
                      </a:r>
                      <a:r>
                        <a:rPr lang="de-DE" sz="1000" dirty="0">
                          <a:effectLst/>
                        </a:rPr>
                        <a:t>eigener kreativer Projekte für den Award. Mögliche Kategorien: Fotografie, Kunst, Musik, Literatur</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6190112"/>
                  </a:ext>
                </a:extLst>
              </a:tr>
            </a:tbl>
          </a:graphicData>
        </a:graphic>
      </p:graphicFrame>
      <p:pic>
        <p:nvPicPr>
          <p:cNvPr id="3074" name="Picture 2" descr="https://ledochowska.at/wp-content/uploads/2023/06/talentzum-schreiben-285x3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4058" y="2483693"/>
            <a:ext cx="2714625" cy="2857500"/>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p:cNvSpPr txBox="1"/>
          <p:nvPr/>
        </p:nvSpPr>
        <p:spPr>
          <a:xfrm>
            <a:off x="6426026" y="5868069"/>
            <a:ext cx="3384376" cy="246221"/>
          </a:xfrm>
          <a:prstGeom prst="rect">
            <a:avLst/>
          </a:prstGeom>
          <a:noFill/>
        </p:spPr>
        <p:txBody>
          <a:bodyPr wrap="square" rtlCol="0">
            <a:spAutoFit/>
          </a:bodyPr>
          <a:lstStyle/>
          <a:p>
            <a:pPr algn="r"/>
            <a:r>
              <a:rPr lang="de-DE" sz="1000" dirty="0" smtClean="0">
                <a:hlinkClick r:id="rId4"/>
              </a:rPr>
              <a:t>©www.ledochowska.at</a:t>
            </a:r>
            <a:endParaRPr lang="de-DE" sz="1000" dirty="0"/>
          </a:p>
        </p:txBody>
      </p:sp>
    </p:spTree>
    <p:extLst>
      <p:ext uri="{BB962C8B-B14F-4D97-AF65-F5344CB8AC3E}">
        <p14:creationId xmlns:p14="http://schemas.microsoft.com/office/powerpoint/2010/main" val="3878943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8"/>
          </p:nvPr>
        </p:nvSpPr>
        <p:spPr>
          <a:xfrm>
            <a:off x="483082" y="1081453"/>
            <a:ext cx="4934832" cy="826176"/>
          </a:xfrm>
        </p:spPr>
        <p:txBody>
          <a:bodyPr/>
          <a:lstStyle/>
          <a:p>
            <a:r>
              <a:rPr lang="de-DE" sz="2000" dirty="0"/>
              <a:t>Unterrichtseinheit</a:t>
            </a:r>
            <a:r>
              <a:rPr lang="de-DE" sz="2000" b="1" dirty="0"/>
              <a:t> </a:t>
            </a:r>
            <a:r>
              <a:rPr lang="de-DE" sz="2000" b="1" dirty="0" smtClean="0"/>
              <a:t>5</a:t>
            </a:r>
          </a:p>
          <a:p>
            <a:r>
              <a:rPr lang="de-DE" sz="2000" b="1" cap="all" dirty="0"/>
              <a:t>Exkursion nach Maria Sorg</a:t>
            </a:r>
          </a:p>
          <a:p>
            <a:endParaRPr lang="de-DE" dirty="0"/>
          </a:p>
        </p:txBody>
      </p:sp>
      <p:pic>
        <p:nvPicPr>
          <p:cNvPr id="4098" name="Picture 2" descr="https://le-cdn.website-editor.net/s/a0213aa289d24c948d03e5745289f4f3/dms3rep/multi/opt/MS-ueber-uns-1920w.jpg?Expires=1733257862&amp;Signature=TjX9TvM6kVVht~YdJ5Y4wikCVxvSeLDG-fj67pVKvsi0fXDCInC3Jn0hGZZKJwuMpSz5YcORYrfkIHMRtQx-YRh4PuErz27OUtz~OpTM3Yn7QisNAPmxwNM~LNlByanQsk37qdyGqVvmwHSPxqxtKyvrXU4tCwBPByxsAzJ4UGqRuu8RituLOY2LIElhk~sMj9eCJF4Yt3Fx0EHUwZGBnx3~bVe3j0IDTSG-LMlYktBFcBGcDV6FAL0qRaaNuD5P9w0XkgmNRhqOAqq8awAqMUinNUxlFaTbq96j7GLm5tzu4rcFH0bUjaDmiQAKtbZ4pb9Ey6uSmWLQzBLWMCjoNw__&amp;Key-Pair-Id=K2NXBXLF010TJ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5345" y="2806802"/>
            <a:ext cx="3621460" cy="273508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elle 5"/>
          <p:cNvGraphicFramePr>
            <a:graphicFrameLocks noGrp="1"/>
          </p:cNvGraphicFramePr>
          <p:nvPr>
            <p:extLst>
              <p:ext uri="{D42A27DB-BD31-4B8C-83A1-F6EECF244321}">
                <p14:modId xmlns:p14="http://schemas.microsoft.com/office/powerpoint/2010/main" val="1690040785"/>
              </p:ext>
            </p:extLst>
          </p:nvPr>
        </p:nvGraphicFramePr>
        <p:xfrm>
          <a:off x="483083" y="2187670"/>
          <a:ext cx="5942944" cy="4049505"/>
        </p:xfrm>
        <a:graphic>
          <a:graphicData uri="http://schemas.openxmlformats.org/drawingml/2006/table">
            <a:tbl>
              <a:tblPr firstRow="1" firstCol="1" bandRow="1">
                <a:tableStyleId>{22838BEF-8BB2-4498-84A7-C5851F593DF1}</a:tableStyleId>
              </a:tblPr>
              <a:tblGrid>
                <a:gridCol w="1190415">
                  <a:extLst>
                    <a:ext uri="{9D8B030D-6E8A-4147-A177-3AD203B41FA5}">
                      <a16:colId xmlns:a16="http://schemas.microsoft.com/office/drawing/2014/main" val="119772530"/>
                    </a:ext>
                  </a:extLst>
                </a:gridCol>
                <a:gridCol w="4752529">
                  <a:extLst>
                    <a:ext uri="{9D8B030D-6E8A-4147-A177-3AD203B41FA5}">
                      <a16:colId xmlns:a16="http://schemas.microsoft.com/office/drawing/2014/main" val="360659195"/>
                    </a:ext>
                  </a:extLst>
                </a:gridCol>
              </a:tblGrid>
              <a:tr h="1736183">
                <a:tc>
                  <a:txBody>
                    <a:bodyPr/>
                    <a:lstStyle/>
                    <a:p>
                      <a:pPr>
                        <a:lnSpc>
                          <a:spcPct val="107000"/>
                        </a:lnSpc>
                        <a:spcBef>
                          <a:spcPts val="500"/>
                        </a:spcBef>
                        <a:spcAft>
                          <a:spcPts val="1770"/>
                        </a:spcAft>
                      </a:pPr>
                      <a:r>
                        <a:rPr lang="de-DE" sz="1200">
                          <a:effectLst/>
                        </a:rPr>
                        <a:t>Ziel</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Bef>
                          <a:spcPts val="500"/>
                        </a:spcBef>
                        <a:spcAft>
                          <a:spcPts val="1770"/>
                        </a:spcAft>
                      </a:pPr>
                      <a:r>
                        <a:rPr lang="de-DE" sz="1100">
                          <a:effectLst/>
                        </a:rPr>
                        <a:t>Die Schülerinnen und Schüler vertiefen ihr Verständnis für das Leben und Wirken der jüngsten Seligen Salzburgs und entdecken deren Bedeutung für die Gemeinschaft.</a:t>
                      </a:r>
                      <a:endParaRPr lang="de-DE" sz="1000">
                        <a:effectLst/>
                      </a:endParaRPr>
                    </a:p>
                    <a:p>
                      <a:pPr>
                        <a:lnSpc>
                          <a:spcPct val="107000"/>
                        </a:lnSpc>
                        <a:spcBef>
                          <a:spcPts val="500"/>
                        </a:spcBef>
                        <a:spcAft>
                          <a:spcPts val="1770"/>
                        </a:spcAft>
                      </a:pPr>
                      <a:r>
                        <a:rPr lang="de-DE" sz="1100">
                          <a:effectLst/>
                        </a:rPr>
                        <a:t>Die Schülerinnen und Schüler erfahren auf ansprechende Weise, wie und warum die Seligsprechung erfolgte und welche tiefgreifende Bedeutung sie hat.</a:t>
                      </a:r>
                      <a:endParaRPr lang="de-DE" sz="1000">
                        <a:effectLst/>
                      </a:endParaRPr>
                    </a:p>
                    <a:p>
                      <a:pPr>
                        <a:lnSpc>
                          <a:spcPct val="107000"/>
                        </a:lnSpc>
                        <a:spcBef>
                          <a:spcPts val="500"/>
                        </a:spcBef>
                        <a:spcAft>
                          <a:spcPts val="1770"/>
                        </a:spcAft>
                      </a:pPr>
                      <a:r>
                        <a:rPr lang="de-DE" sz="1100">
                          <a:effectLst/>
                        </a:rPr>
                        <a:t> </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87734561"/>
                  </a:ext>
                </a:extLst>
              </a:tr>
              <a:tr h="1296144">
                <a:tc>
                  <a:txBody>
                    <a:bodyPr/>
                    <a:lstStyle/>
                    <a:p>
                      <a:pPr>
                        <a:lnSpc>
                          <a:spcPct val="107000"/>
                        </a:lnSpc>
                        <a:spcBef>
                          <a:spcPts val="500"/>
                        </a:spcBef>
                        <a:spcAft>
                          <a:spcPts val="1770"/>
                        </a:spcAft>
                      </a:pPr>
                      <a:r>
                        <a:rPr lang="de-DE" sz="1200">
                          <a:effectLst/>
                        </a:rPr>
                        <a:t>Kontaktperson</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0000"/>
                        </a:lnSpc>
                        <a:spcBef>
                          <a:spcPts val="0"/>
                        </a:spcBef>
                        <a:spcAft>
                          <a:spcPts val="0"/>
                        </a:spcAft>
                      </a:pPr>
                      <a:r>
                        <a:rPr lang="de-DE" sz="1100" b="1" dirty="0">
                          <a:effectLst/>
                        </a:rPr>
                        <a:t>Schwester Ursula Lorek </a:t>
                      </a:r>
                      <a:endParaRPr lang="de-DE" sz="1100" b="1" dirty="0" smtClean="0">
                        <a:effectLst/>
                      </a:endParaRPr>
                    </a:p>
                    <a:p>
                      <a:pPr>
                        <a:lnSpc>
                          <a:spcPct val="100000"/>
                        </a:lnSpc>
                        <a:spcBef>
                          <a:spcPts val="0"/>
                        </a:spcBef>
                        <a:spcAft>
                          <a:spcPts val="0"/>
                        </a:spcAft>
                      </a:pPr>
                      <a:r>
                        <a:rPr lang="de-DE" sz="1100" dirty="0" smtClean="0">
                          <a:effectLst/>
                        </a:rPr>
                        <a:t>Missionshaus </a:t>
                      </a:r>
                      <a:r>
                        <a:rPr lang="de-DE" sz="1100" dirty="0">
                          <a:effectLst/>
                        </a:rPr>
                        <a:t>Maria Sorg</a:t>
                      </a:r>
                      <a:br>
                        <a:rPr lang="de-DE" sz="1100" dirty="0">
                          <a:effectLst/>
                        </a:rPr>
                      </a:br>
                      <a:r>
                        <a:rPr lang="de-DE" sz="1100" dirty="0">
                          <a:effectLst/>
                        </a:rPr>
                        <a:t>Maria-Sorg-Str. 6</a:t>
                      </a:r>
                      <a:br>
                        <a:rPr lang="de-DE" sz="1100" dirty="0">
                          <a:effectLst/>
                        </a:rPr>
                      </a:br>
                      <a:r>
                        <a:rPr lang="de-DE" sz="1100" dirty="0">
                          <a:effectLst/>
                        </a:rPr>
                        <a:t>5101 Bergheim bei </a:t>
                      </a:r>
                      <a:r>
                        <a:rPr lang="de-DE" sz="1100" dirty="0" smtClean="0">
                          <a:effectLst/>
                        </a:rPr>
                        <a:t>Salzburg</a:t>
                      </a:r>
                      <a:r>
                        <a:rPr lang="de-DE" sz="1100" dirty="0">
                          <a:effectLst/>
                        </a:rPr>
                        <a:t/>
                      </a:r>
                      <a:br>
                        <a:rPr lang="de-DE" sz="1100" dirty="0">
                          <a:effectLst/>
                        </a:rPr>
                      </a:br>
                      <a:r>
                        <a:rPr lang="de-DE" sz="1100" dirty="0">
                          <a:effectLst/>
                        </a:rPr>
                        <a:t>E-Mail: </a:t>
                      </a:r>
                      <a:r>
                        <a:rPr lang="de-DE" sz="1100" u="sng" dirty="0">
                          <a:effectLst/>
                          <a:hlinkClick r:id="rId3"/>
                        </a:rPr>
                        <a:t>mariasorgsspc@gmail.com</a:t>
                      </a:r>
                      <a:r>
                        <a:rPr lang="de-DE" sz="1100" dirty="0">
                          <a:effectLst/>
                        </a:rPr>
                        <a:t/>
                      </a:r>
                      <a:br>
                        <a:rPr lang="de-DE" sz="1100" dirty="0">
                          <a:effectLst/>
                        </a:rPr>
                      </a:br>
                      <a:r>
                        <a:rPr lang="de-DE" sz="1100" dirty="0">
                          <a:effectLst/>
                        </a:rPr>
                        <a:t>Tel +43 662 452097</a:t>
                      </a:r>
                      <a:endParaRPr lang="de-DE" sz="1000" dirty="0">
                        <a:effectLst/>
                      </a:endParaRPr>
                    </a:p>
                    <a:p>
                      <a:pPr>
                        <a:lnSpc>
                          <a:spcPct val="107000"/>
                        </a:lnSpc>
                        <a:spcBef>
                          <a:spcPts val="500"/>
                        </a:spcBef>
                        <a:spcAft>
                          <a:spcPts val="1770"/>
                        </a:spcAft>
                      </a:pP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79314189"/>
                  </a:ext>
                </a:extLst>
              </a:tr>
              <a:tr h="837297">
                <a:tc>
                  <a:txBody>
                    <a:bodyPr/>
                    <a:lstStyle/>
                    <a:p>
                      <a:pPr>
                        <a:lnSpc>
                          <a:spcPct val="107000"/>
                        </a:lnSpc>
                        <a:spcBef>
                          <a:spcPts val="500"/>
                        </a:spcBef>
                        <a:spcAft>
                          <a:spcPts val="1770"/>
                        </a:spcAft>
                      </a:pPr>
                      <a:r>
                        <a:rPr lang="de-DE" sz="1200">
                          <a:effectLst/>
                        </a:rPr>
                        <a:t>Aktivitäten</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lvl="0" indent="-342900">
                        <a:lnSpc>
                          <a:spcPct val="100000"/>
                        </a:lnSpc>
                        <a:spcBef>
                          <a:spcPts val="0"/>
                        </a:spcBef>
                        <a:spcAft>
                          <a:spcPts val="0"/>
                        </a:spcAft>
                        <a:buFont typeface="Wingdings" panose="05000000000000000000" pitchFamily="2" charset="2"/>
                        <a:buChar char=""/>
                      </a:pPr>
                      <a:r>
                        <a:rPr lang="de-DE" sz="1100" dirty="0">
                          <a:effectLst/>
                        </a:rPr>
                        <a:t>Besuch des Afrikamuseums </a:t>
                      </a:r>
                      <a:endParaRPr lang="de-DE" sz="1100" dirty="0" smtClean="0">
                        <a:effectLst/>
                      </a:endParaRPr>
                    </a:p>
                    <a:p>
                      <a:pPr marL="342900" lvl="0" indent="-342900">
                        <a:lnSpc>
                          <a:spcPct val="100000"/>
                        </a:lnSpc>
                        <a:spcBef>
                          <a:spcPts val="0"/>
                        </a:spcBef>
                        <a:spcAft>
                          <a:spcPts val="0"/>
                        </a:spcAft>
                        <a:buFont typeface="Wingdings" panose="05000000000000000000" pitchFamily="2" charset="2"/>
                        <a:buChar char=""/>
                      </a:pPr>
                      <a:r>
                        <a:rPr lang="de-DE" sz="1100" dirty="0" smtClean="0">
                          <a:effectLst/>
                        </a:rPr>
                        <a:t>Besuch der Druckerwerkstatt</a:t>
                      </a:r>
                      <a:endParaRPr lang="de-DE" sz="1000" dirty="0">
                        <a:effectLst/>
                      </a:endParaRPr>
                    </a:p>
                    <a:p>
                      <a:pPr marL="342900" lvl="0" indent="-342900">
                        <a:lnSpc>
                          <a:spcPct val="100000"/>
                        </a:lnSpc>
                        <a:spcBef>
                          <a:spcPts val="0"/>
                        </a:spcBef>
                        <a:spcAft>
                          <a:spcPts val="0"/>
                        </a:spcAft>
                        <a:buFont typeface="Wingdings" panose="05000000000000000000" pitchFamily="2" charset="2"/>
                        <a:buChar char=""/>
                      </a:pPr>
                      <a:r>
                        <a:rPr lang="de-DE" sz="1100" dirty="0">
                          <a:effectLst/>
                        </a:rPr>
                        <a:t>Reflexion über die Bedeutung der </a:t>
                      </a:r>
                      <a:r>
                        <a:rPr lang="de-DE" sz="1100" dirty="0" smtClean="0">
                          <a:effectLst/>
                        </a:rPr>
                        <a:t>mutigen Arbeit </a:t>
                      </a:r>
                      <a:r>
                        <a:rPr lang="de-DE" sz="1100" dirty="0">
                          <a:effectLst/>
                        </a:rPr>
                        <a:t>von Maria Theresia Ledóchowska.</a:t>
                      </a:r>
                      <a:endParaRPr lang="de-DE" sz="1000" dirty="0">
                        <a:effectLst/>
                      </a:endParaRPr>
                    </a:p>
                    <a:p>
                      <a:pPr marL="448310">
                        <a:lnSpc>
                          <a:spcPct val="107000"/>
                        </a:lnSpc>
                        <a:spcBef>
                          <a:spcPts val="500"/>
                        </a:spcBef>
                        <a:spcAft>
                          <a:spcPts val="1770"/>
                        </a:spcAft>
                      </a:pPr>
                      <a:r>
                        <a:rPr lang="de-DE" sz="1100" dirty="0">
                          <a:effectLst/>
                        </a:rPr>
                        <a:t> </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81698246"/>
                  </a:ext>
                </a:extLst>
              </a:tr>
            </a:tbl>
          </a:graphicData>
        </a:graphic>
      </p:graphicFrame>
      <p:sp>
        <p:nvSpPr>
          <p:cNvPr id="5" name="Textfeld 4"/>
          <p:cNvSpPr txBox="1"/>
          <p:nvPr/>
        </p:nvSpPr>
        <p:spPr>
          <a:xfrm>
            <a:off x="7651119" y="5914803"/>
            <a:ext cx="2745686" cy="246221"/>
          </a:xfrm>
          <a:prstGeom prst="rect">
            <a:avLst/>
          </a:prstGeom>
          <a:noFill/>
        </p:spPr>
        <p:txBody>
          <a:bodyPr wrap="square" rtlCol="0">
            <a:spAutoFit/>
          </a:bodyPr>
          <a:lstStyle/>
          <a:p>
            <a:pPr algn="r"/>
            <a:r>
              <a:rPr lang="de-DE" sz="1000" dirty="0" smtClean="0">
                <a:hlinkClick r:id="rId4"/>
              </a:rPr>
              <a:t>©Missionshaus Maria Sorg</a:t>
            </a:r>
            <a:endParaRPr lang="de-DE" sz="1000" dirty="0"/>
          </a:p>
        </p:txBody>
      </p:sp>
    </p:spTree>
    <p:extLst>
      <p:ext uri="{BB962C8B-B14F-4D97-AF65-F5344CB8AC3E}">
        <p14:creationId xmlns:p14="http://schemas.microsoft.com/office/powerpoint/2010/main" val="999650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8"/>
          </p:nvPr>
        </p:nvSpPr>
        <p:spPr>
          <a:xfrm>
            <a:off x="483082" y="1081453"/>
            <a:ext cx="4862825" cy="1402240"/>
          </a:xfrm>
        </p:spPr>
        <p:txBody>
          <a:bodyPr/>
          <a:lstStyle/>
          <a:p>
            <a:r>
              <a:rPr lang="de-DE" sz="2000" dirty="0"/>
              <a:t>Unterrichtseinheit</a:t>
            </a:r>
            <a:r>
              <a:rPr lang="de-DE" sz="2000" b="1" dirty="0"/>
              <a:t> </a:t>
            </a:r>
            <a:r>
              <a:rPr lang="de-DE" sz="2000" b="1" dirty="0" smtClean="0"/>
              <a:t>6 </a:t>
            </a:r>
          </a:p>
          <a:p>
            <a:r>
              <a:rPr lang="de-DE" sz="2000" b="1" cap="all" dirty="0"/>
              <a:t>Exkursion nach Salzburg </a:t>
            </a:r>
            <a:r>
              <a:rPr lang="de-DE" sz="2000" b="1" cap="all" dirty="0" err="1" smtClean="0"/>
              <a:t>zuR</a:t>
            </a:r>
            <a:r>
              <a:rPr lang="de-DE" sz="2000" b="1" cap="all" dirty="0" smtClean="0"/>
              <a:t> historischen Stadterkundung – Wandeln auf </a:t>
            </a:r>
            <a:r>
              <a:rPr lang="de-DE" sz="2000" b="1" cap="all" dirty="0" err="1" smtClean="0"/>
              <a:t>Ledóchowska‘s</a:t>
            </a:r>
            <a:r>
              <a:rPr lang="de-DE" sz="2000" b="1" cap="all" dirty="0" smtClean="0"/>
              <a:t> Spuren</a:t>
            </a:r>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2367496700"/>
              </p:ext>
            </p:extLst>
          </p:nvPr>
        </p:nvGraphicFramePr>
        <p:xfrm>
          <a:off x="574494" y="2627709"/>
          <a:ext cx="4680000" cy="3924000"/>
        </p:xfrm>
        <a:graphic>
          <a:graphicData uri="http://schemas.openxmlformats.org/drawingml/2006/table">
            <a:tbl>
              <a:tblPr firstRow="1" firstCol="1" bandRow="1">
                <a:tableStyleId>{22838BEF-8BB2-4498-84A7-C5851F593DF1}</a:tableStyleId>
              </a:tblPr>
              <a:tblGrid>
                <a:gridCol w="919614">
                  <a:extLst>
                    <a:ext uri="{9D8B030D-6E8A-4147-A177-3AD203B41FA5}">
                      <a16:colId xmlns:a16="http://schemas.microsoft.com/office/drawing/2014/main" val="2756904553"/>
                    </a:ext>
                  </a:extLst>
                </a:gridCol>
                <a:gridCol w="3760386">
                  <a:extLst>
                    <a:ext uri="{9D8B030D-6E8A-4147-A177-3AD203B41FA5}">
                      <a16:colId xmlns:a16="http://schemas.microsoft.com/office/drawing/2014/main" val="553331802"/>
                    </a:ext>
                  </a:extLst>
                </a:gridCol>
              </a:tblGrid>
              <a:tr h="1584678">
                <a:tc>
                  <a:txBody>
                    <a:bodyPr/>
                    <a:lstStyle/>
                    <a:p>
                      <a:pPr>
                        <a:lnSpc>
                          <a:spcPct val="107000"/>
                        </a:lnSpc>
                        <a:spcBef>
                          <a:spcPts val="500"/>
                        </a:spcBef>
                        <a:spcAft>
                          <a:spcPts val="1770"/>
                        </a:spcAft>
                      </a:pPr>
                      <a:r>
                        <a:rPr lang="de-DE" sz="1200">
                          <a:effectLst/>
                        </a:rPr>
                        <a:t>Ziel</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Bef>
                          <a:spcPts val="500"/>
                        </a:spcBef>
                        <a:spcAft>
                          <a:spcPts val="1770"/>
                        </a:spcAft>
                      </a:pPr>
                      <a:r>
                        <a:rPr lang="de-DE" sz="1100" dirty="0">
                          <a:effectLst/>
                        </a:rPr>
                        <a:t>Die Schülerinnen und Schüler begeben sich auf historische Erkundung von Salzburg und die Bedeutung von </a:t>
                      </a:r>
                      <a:r>
                        <a:rPr lang="de-DE" sz="1100" dirty="0">
                          <a:effectLst/>
                          <a:hlinkClick r:id="rId2"/>
                        </a:rPr>
                        <a:t>Maria Theresia Ledóchowska für die Stadt Salzburg.</a:t>
                      </a:r>
                      <a:r>
                        <a:rPr lang="de-DE" sz="1100" dirty="0">
                          <a:effectLst/>
                        </a:rPr>
                        <a:t> </a:t>
                      </a:r>
                      <a:endParaRPr lang="de-DE" sz="1000" dirty="0">
                        <a:effectLst/>
                      </a:endParaRPr>
                    </a:p>
                    <a:p>
                      <a:pPr>
                        <a:lnSpc>
                          <a:spcPct val="107000"/>
                        </a:lnSpc>
                        <a:spcBef>
                          <a:spcPts val="500"/>
                        </a:spcBef>
                        <a:spcAft>
                          <a:spcPts val="1770"/>
                        </a:spcAft>
                      </a:pPr>
                      <a:r>
                        <a:rPr lang="de-DE" sz="1200" dirty="0">
                          <a:effectLst/>
                        </a:rPr>
                        <a:t> </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1252739"/>
                  </a:ext>
                </a:extLst>
              </a:tr>
              <a:tr h="916331">
                <a:tc>
                  <a:txBody>
                    <a:bodyPr/>
                    <a:lstStyle/>
                    <a:p>
                      <a:pPr>
                        <a:lnSpc>
                          <a:spcPct val="107000"/>
                        </a:lnSpc>
                        <a:spcBef>
                          <a:spcPts val="500"/>
                        </a:spcBef>
                        <a:spcAft>
                          <a:spcPts val="1770"/>
                        </a:spcAft>
                      </a:pPr>
                      <a:r>
                        <a:rPr lang="de-DE" sz="1200">
                          <a:effectLst/>
                        </a:rPr>
                        <a:t>Kontaktperson</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0000"/>
                        </a:lnSpc>
                        <a:spcBef>
                          <a:spcPts val="0"/>
                        </a:spcBef>
                        <a:spcAft>
                          <a:spcPts val="0"/>
                        </a:spcAft>
                      </a:pPr>
                      <a:r>
                        <a:rPr lang="de-DE" sz="1100" dirty="0">
                          <a:effectLst/>
                        </a:rPr>
                        <a:t>Für genauere Informationen bitte entweder direkt an die </a:t>
                      </a:r>
                      <a:endParaRPr lang="de-DE" sz="1100" dirty="0" smtClean="0">
                        <a:effectLst/>
                      </a:endParaRPr>
                    </a:p>
                    <a:p>
                      <a:pPr>
                        <a:lnSpc>
                          <a:spcPct val="100000"/>
                        </a:lnSpc>
                        <a:spcBef>
                          <a:spcPts val="0"/>
                        </a:spcBef>
                        <a:spcAft>
                          <a:spcPts val="0"/>
                        </a:spcAft>
                      </a:pPr>
                      <a:r>
                        <a:rPr lang="de-DE" sz="1100" dirty="0" smtClean="0">
                          <a:effectLst/>
                        </a:rPr>
                        <a:t>Leiterin </a:t>
                      </a:r>
                      <a:r>
                        <a:rPr lang="de-DE" sz="1100" dirty="0">
                          <a:effectLst/>
                        </a:rPr>
                        <a:t>des Stadtarchives Dr. Sabine Veits-Falk</a:t>
                      </a:r>
                      <a:endParaRPr lang="de-DE" sz="1000" dirty="0">
                        <a:effectLst/>
                      </a:endParaRPr>
                    </a:p>
                    <a:p>
                      <a:pPr>
                        <a:lnSpc>
                          <a:spcPct val="100000"/>
                        </a:lnSpc>
                        <a:spcBef>
                          <a:spcPts val="0"/>
                        </a:spcBef>
                        <a:spcAft>
                          <a:spcPts val="0"/>
                        </a:spcAft>
                      </a:pPr>
                      <a:r>
                        <a:rPr lang="de-DE" sz="1100" dirty="0">
                          <a:effectLst/>
                        </a:rPr>
                        <a:t>oder an das Schulpastoralteam wenden.</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01755964"/>
                  </a:ext>
                </a:extLst>
              </a:tr>
              <a:tr h="1422991">
                <a:tc>
                  <a:txBody>
                    <a:bodyPr/>
                    <a:lstStyle/>
                    <a:p>
                      <a:pPr>
                        <a:lnSpc>
                          <a:spcPct val="107000"/>
                        </a:lnSpc>
                        <a:spcBef>
                          <a:spcPts val="500"/>
                        </a:spcBef>
                        <a:spcAft>
                          <a:spcPts val="1770"/>
                        </a:spcAft>
                      </a:pPr>
                      <a:r>
                        <a:rPr lang="de-DE" sz="1200">
                          <a:effectLst/>
                        </a:rPr>
                        <a:t>Aktivitäten</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lvl="0" indent="-342900">
                        <a:lnSpc>
                          <a:spcPct val="100000"/>
                        </a:lnSpc>
                        <a:spcBef>
                          <a:spcPts val="0"/>
                        </a:spcBef>
                        <a:spcAft>
                          <a:spcPts val="0"/>
                        </a:spcAft>
                        <a:buFont typeface="Wingdings" panose="05000000000000000000" pitchFamily="2" charset="2"/>
                        <a:buChar char=""/>
                      </a:pPr>
                      <a:r>
                        <a:rPr lang="de-DE" sz="1100" dirty="0">
                          <a:effectLst/>
                        </a:rPr>
                        <a:t>Dokument zur Organisation eines Stadtspaziergangs in Kooperation mit dem Stadtarchiv</a:t>
                      </a:r>
                      <a:endParaRPr lang="de-DE" sz="1000" dirty="0">
                        <a:effectLst/>
                      </a:endParaRPr>
                    </a:p>
                    <a:p>
                      <a:pPr marL="342900" lvl="0" indent="-342900">
                        <a:lnSpc>
                          <a:spcPct val="100000"/>
                        </a:lnSpc>
                        <a:spcBef>
                          <a:spcPts val="0"/>
                        </a:spcBef>
                        <a:spcAft>
                          <a:spcPts val="0"/>
                        </a:spcAft>
                        <a:buFont typeface="Wingdings" panose="05000000000000000000" pitchFamily="2" charset="2"/>
                        <a:buChar char=""/>
                      </a:pPr>
                      <a:r>
                        <a:rPr lang="de-DE" sz="1100" dirty="0">
                          <a:effectLst/>
                        </a:rPr>
                        <a:t>Erkundung wichtiger historischer Orte in Salzburg, die mit Maria Theresia Ledóchowska in Verbindung stehen</a:t>
                      </a:r>
                      <a:endParaRPr lang="de-DE" sz="1000" dirty="0">
                        <a:effectLst/>
                      </a:endParaRPr>
                    </a:p>
                    <a:p>
                      <a:pPr marL="342900" lvl="0" indent="-342900">
                        <a:lnSpc>
                          <a:spcPct val="100000"/>
                        </a:lnSpc>
                        <a:spcBef>
                          <a:spcPts val="0"/>
                        </a:spcBef>
                        <a:spcAft>
                          <a:spcPts val="0"/>
                        </a:spcAft>
                        <a:buFont typeface="Wingdings" panose="05000000000000000000" pitchFamily="2" charset="2"/>
                        <a:buChar char=""/>
                      </a:pPr>
                      <a:r>
                        <a:rPr lang="de-DE" sz="1100" dirty="0">
                          <a:effectLst/>
                        </a:rPr>
                        <a:t>Diskussion über die historische und kulturelle Bedeutung dieser Orte.</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7809795"/>
                  </a:ext>
                </a:extLst>
              </a:tr>
            </a:tbl>
          </a:graphicData>
        </a:graphic>
      </p:graphicFrame>
      <p:pic>
        <p:nvPicPr>
          <p:cNvPr id="5122" name="Picture 2" descr="https://www.stadt-salzburg.at/fileadmin/landingpages/stadtgeschichte/frauengeschichte/ledochowska/sabine_veits-falk_img_44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6026" y="323453"/>
            <a:ext cx="3893766" cy="5256584"/>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6426026" y="6012085"/>
            <a:ext cx="3821758" cy="369332"/>
          </a:xfrm>
          <a:prstGeom prst="rect">
            <a:avLst/>
          </a:prstGeom>
          <a:noFill/>
        </p:spPr>
        <p:txBody>
          <a:bodyPr wrap="square" rtlCol="0">
            <a:spAutoFit/>
          </a:bodyPr>
          <a:lstStyle/>
          <a:p>
            <a:endParaRPr lang="de-DE" dirty="0"/>
          </a:p>
        </p:txBody>
      </p:sp>
      <p:sp>
        <p:nvSpPr>
          <p:cNvPr id="2" name="Textfeld 1"/>
          <p:cNvSpPr txBox="1"/>
          <p:nvPr/>
        </p:nvSpPr>
        <p:spPr>
          <a:xfrm>
            <a:off x="6426026" y="5796061"/>
            <a:ext cx="3821758" cy="261610"/>
          </a:xfrm>
          <a:prstGeom prst="rect">
            <a:avLst/>
          </a:prstGeom>
          <a:noFill/>
        </p:spPr>
        <p:txBody>
          <a:bodyPr wrap="square" rtlCol="0">
            <a:spAutoFit/>
          </a:bodyPr>
          <a:lstStyle/>
          <a:p>
            <a:pPr algn="r"/>
            <a:r>
              <a:rPr lang="de-DE" sz="1050" dirty="0" smtClean="0">
                <a:hlinkClick r:id="rId2"/>
              </a:rPr>
              <a:t>©media.stadt-salzburg.at</a:t>
            </a:r>
            <a:endParaRPr lang="de-DE" sz="1050" dirty="0"/>
          </a:p>
        </p:txBody>
      </p:sp>
    </p:spTree>
    <p:extLst>
      <p:ext uri="{BB962C8B-B14F-4D97-AF65-F5344CB8AC3E}">
        <p14:creationId xmlns:p14="http://schemas.microsoft.com/office/powerpoint/2010/main" val="2185390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8"/>
          </p:nvPr>
        </p:nvSpPr>
        <p:spPr>
          <a:xfrm>
            <a:off x="483082" y="1081453"/>
            <a:ext cx="4862825" cy="1186216"/>
          </a:xfrm>
        </p:spPr>
        <p:txBody>
          <a:bodyPr/>
          <a:lstStyle/>
          <a:p>
            <a:r>
              <a:rPr lang="de-DE" sz="2000" dirty="0"/>
              <a:t>Unterrichtseinheit </a:t>
            </a:r>
            <a:r>
              <a:rPr lang="de-DE" sz="2000" b="1" dirty="0" smtClean="0"/>
              <a:t>7-10</a:t>
            </a:r>
          </a:p>
          <a:p>
            <a:r>
              <a:rPr lang="de-DE" sz="2000" b="1" dirty="0" smtClean="0"/>
              <a:t>Reflexion </a:t>
            </a:r>
            <a:r>
              <a:rPr lang="de-DE" sz="2000" b="1" dirty="0"/>
              <a:t>über das Gelernte und Präsentation der Ergebnisse</a:t>
            </a:r>
            <a:endParaRPr lang="de-DE" sz="2000" dirty="0"/>
          </a:p>
        </p:txBody>
      </p:sp>
      <p:sp>
        <p:nvSpPr>
          <p:cNvPr id="6" name="Rectangle 1"/>
          <p:cNvSpPr>
            <a:spLocks noChangeArrowheads="1"/>
          </p:cNvSpPr>
          <p:nvPr/>
        </p:nvSpPr>
        <p:spPr bwMode="auto">
          <a:xfrm>
            <a:off x="817563" y="2963863"/>
            <a:ext cx="56858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graphicFrame>
        <p:nvGraphicFramePr>
          <p:cNvPr id="7" name="Tabelle 6"/>
          <p:cNvGraphicFramePr>
            <a:graphicFrameLocks noGrp="1"/>
          </p:cNvGraphicFramePr>
          <p:nvPr>
            <p:extLst>
              <p:ext uri="{D42A27DB-BD31-4B8C-83A1-F6EECF244321}">
                <p14:modId xmlns:p14="http://schemas.microsoft.com/office/powerpoint/2010/main" val="345591112"/>
              </p:ext>
            </p:extLst>
          </p:nvPr>
        </p:nvGraphicFramePr>
        <p:xfrm>
          <a:off x="593378" y="2555701"/>
          <a:ext cx="4752529" cy="3924038"/>
        </p:xfrm>
        <a:graphic>
          <a:graphicData uri="http://schemas.openxmlformats.org/drawingml/2006/table">
            <a:tbl>
              <a:tblPr firstRow="1" firstCol="1" bandRow="1">
                <a:tableStyleId>{22838BEF-8BB2-4498-84A7-C5851F593DF1}</a:tableStyleId>
              </a:tblPr>
              <a:tblGrid>
                <a:gridCol w="849889">
                  <a:extLst>
                    <a:ext uri="{9D8B030D-6E8A-4147-A177-3AD203B41FA5}">
                      <a16:colId xmlns:a16="http://schemas.microsoft.com/office/drawing/2014/main" val="3554251300"/>
                    </a:ext>
                  </a:extLst>
                </a:gridCol>
                <a:gridCol w="3902640">
                  <a:extLst>
                    <a:ext uri="{9D8B030D-6E8A-4147-A177-3AD203B41FA5}">
                      <a16:colId xmlns:a16="http://schemas.microsoft.com/office/drawing/2014/main" val="458077717"/>
                    </a:ext>
                  </a:extLst>
                </a:gridCol>
              </a:tblGrid>
              <a:tr h="1856194">
                <a:tc>
                  <a:txBody>
                    <a:bodyPr/>
                    <a:lstStyle/>
                    <a:p>
                      <a:pPr>
                        <a:lnSpc>
                          <a:spcPct val="107000"/>
                        </a:lnSpc>
                        <a:spcBef>
                          <a:spcPts val="500"/>
                        </a:spcBef>
                        <a:spcAft>
                          <a:spcPts val="1770"/>
                        </a:spcAft>
                      </a:pPr>
                      <a:r>
                        <a:rPr lang="de-DE" sz="1200">
                          <a:effectLst/>
                        </a:rPr>
                        <a:t>Ziel</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Bef>
                          <a:spcPts val="500"/>
                        </a:spcBef>
                        <a:spcAft>
                          <a:spcPts val="1770"/>
                        </a:spcAft>
                      </a:pPr>
                      <a:r>
                        <a:rPr lang="de-DE" sz="1100" dirty="0">
                          <a:effectLst/>
                        </a:rPr>
                        <a:t>Die Schülerinnen und Schüler laden ihre entstandenen Projektideen auf die Homepage hoch. </a:t>
                      </a:r>
                      <a:endParaRPr lang="de-DE" sz="1000" dirty="0">
                        <a:effectLst/>
                      </a:endParaRPr>
                    </a:p>
                    <a:p>
                      <a:pPr>
                        <a:lnSpc>
                          <a:spcPct val="107000"/>
                        </a:lnSpc>
                        <a:spcBef>
                          <a:spcPts val="500"/>
                        </a:spcBef>
                        <a:spcAft>
                          <a:spcPts val="1770"/>
                        </a:spcAft>
                      </a:pPr>
                      <a:r>
                        <a:rPr lang="de-DE" sz="1100" dirty="0">
                          <a:effectLst/>
                        </a:rPr>
                        <a:t>Abstimmung durch das Publikum. Für jeder Gruppe oder Einzelperson, die ihr Projekt hochgeladen hat,  besteht  die Möglichkeit in den anderen drei Kategorien, den/ die Sieger zu wählen.</a:t>
                      </a:r>
                      <a:endParaRPr lang="de-DE" sz="1000" dirty="0">
                        <a:effectLst/>
                      </a:endParaRPr>
                    </a:p>
                    <a:p>
                      <a:pPr>
                        <a:lnSpc>
                          <a:spcPct val="107000"/>
                        </a:lnSpc>
                        <a:spcBef>
                          <a:spcPts val="500"/>
                        </a:spcBef>
                        <a:spcAft>
                          <a:spcPts val="1770"/>
                        </a:spcAft>
                      </a:pPr>
                      <a:r>
                        <a:rPr lang="de-DE" sz="1200" dirty="0">
                          <a:effectLst/>
                        </a:rPr>
                        <a:t> </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41233501"/>
                  </a:ext>
                </a:extLst>
              </a:tr>
              <a:tr h="397454">
                <a:tc>
                  <a:txBody>
                    <a:bodyPr/>
                    <a:lstStyle/>
                    <a:p>
                      <a:pPr>
                        <a:lnSpc>
                          <a:spcPct val="107000"/>
                        </a:lnSpc>
                        <a:spcBef>
                          <a:spcPts val="500"/>
                        </a:spcBef>
                        <a:spcAft>
                          <a:spcPts val="1770"/>
                        </a:spcAft>
                      </a:pPr>
                      <a:r>
                        <a:rPr lang="de-DE" sz="1200">
                          <a:effectLst/>
                        </a:rPr>
                        <a:t>Kontaktperson</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Bef>
                          <a:spcPts val="500"/>
                        </a:spcBef>
                        <a:spcAft>
                          <a:spcPts val="1770"/>
                        </a:spcAft>
                      </a:pPr>
                      <a:r>
                        <a:rPr lang="de-DE" sz="1000" u="sng">
                          <a:effectLst/>
                          <a:hlinkClick r:id="rId2" action="ppaction://hlinkfile"/>
                        </a:rPr>
                        <a:t>www.ledochowska.at</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47937176"/>
                  </a:ext>
                </a:extLst>
              </a:tr>
              <a:tr h="1670352">
                <a:tc>
                  <a:txBody>
                    <a:bodyPr/>
                    <a:lstStyle/>
                    <a:p>
                      <a:pPr>
                        <a:lnSpc>
                          <a:spcPct val="107000"/>
                        </a:lnSpc>
                        <a:spcBef>
                          <a:spcPts val="500"/>
                        </a:spcBef>
                        <a:spcAft>
                          <a:spcPts val="1770"/>
                        </a:spcAft>
                      </a:pPr>
                      <a:r>
                        <a:rPr lang="de-DE" sz="1200">
                          <a:effectLst/>
                        </a:rPr>
                        <a:t>Aktivitäten</a:t>
                      </a:r>
                      <a:endParaRPr lang="de-DE"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lvl="0" indent="-342900">
                        <a:lnSpc>
                          <a:spcPct val="100000"/>
                        </a:lnSpc>
                        <a:spcBef>
                          <a:spcPts val="0"/>
                        </a:spcBef>
                        <a:spcAft>
                          <a:spcPts val="0"/>
                        </a:spcAft>
                        <a:buFont typeface="Wingdings" panose="05000000000000000000" pitchFamily="2" charset="2"/>
                        <a:buChar char=""/>
                      </a:pPr>
                      <a:r>
                        <a:rPr lang="de-DE" sz="1100" dirty="0">
                          <a:effectLst/>
                        </a:rPr>
                        <a:t>Diskussion über die Bedeutung von Maria Theresia Ledóchowska als jüngste Selige Salzburgs.</a:t>
                      </a:r>
                      <a:endParaRPr lang="de-DE" sz="1000" dirty="0">
                        <a:effectLst/>
                      </a:endParaRPr>
                    </a:p>
                    <a:p>
                      <a:pPr marL="342900" lvl="0" indent="-342900">
                        <a:lnSpc>
                          <a:spcPct val="100000"/>
                        </a:lnSpc>
                        <a:spcBef>
                          <a:spcPts val="0"/>
                        </a:spcBef>
                        <a:spcAft>
                          <a:spcPts val="0"/>
                        </a:spcAft>
                        <a:buFont typeface="Wingdings" panose="05000000000000000000" pitchFamily="2" charset="2"/>
                        <a:buChar char=""/>
                      </a:pPr>
                      <a:r>
                        <a:rPr lang="de-DE" sz="1100" dirty="0">
                          <a:effectLst/>
                        </a:rPr>
                        <a:t>Präsentation der kreativen Projekte und Exkursionserfahrungen.</a:t>
                      </a:r>
                      <a:endParaRPr lang="de-DE" sz="1000" dirty="0">
                        <a:effectLst/>
                      </a:endParaRPr>
                    </a:p>
                    <a:p>
                      <a:pPr marL="342900" lvl="0" indent="-342900">
                        <a:lnSpc>
                          <a:spcPct val="100000"/>
                        </a:lnSpc>
                        <a:spcBef>
                          <a:spcPts val="0"/>
                        </a:spcBef>
                        <a:spcAft>
                          <a:spcPts val="0"/>
                        </a:spcAft>
                        <a:buFont typeface="Wingdings" panose="05000000000000000000" pitchFamily="2" charset="2"/>
                        <a:buChar char=""/>
                      </a:pPr>
                      <a:r>
                        <a:rPr lang="de-DE" sz="1100" dirty="0">
                          <a:effectLst/>
                        </a:rPr>
                        <a:t>Reflexion über die Bedeutung ihres Wirkens für die heutige Zeit und die persönliche Entwicklung der Schülerinnen und Schüler</a:t>
                      </a:r>
                      <a:r>
                        <a:rPr lang="de-DE" sz="1100" dirty="0" smtClean="0">
                          <a:effectLst/>
                        </a:rPr>
                        <a:t>. </a:t>
                      </a:r>
                      <a:endParaRPr lang="de-DE"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75257327"/>
                  </a:ext>
                </a:extLst>
              </a:tr>
            </a:tbl>
          </a:graphicData>
        </a:graphic>
      </p:graphicFrame>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9065" y="611485"/>
            <a:ext cx="2955430" cy="5112568"/>
          </a:xfrm>
          <a:prstGeom prst="rect">
            <a:avLst/>
          </a:prstGeom>
        </p:spPr>
      </p:pic>
      <p:sp>
        <p:nvSpPr>
          <p:cNvPr id="9" name="Textfeld 8"/>
          <p:cNvSpPr txBox="1"/>
          <p:nvPr/>
        </p:nvSpPr>
        <p:spPr>
          <a:xfrm>
            <a:off x="7146106" y="5868069"/>
            <a:ext cx="2745686" cy="246221"/>
          </a:xfrm>
          <a:prstGeom prst="rect">
            <a:avLst/>
          </a:prstGeom>
          <a:noFill/>
        </p:spPr>
        <p:txBody>
          <a:bodyPr wrap="square" rtlCol="0">
            <a:spAutoFit/>
          </a:bodyPr>
          <a:lstStyle/>
          <a:p>
            <a:pPr algn="r"/>
            <a:r>
              <a:rPr lang="de-DE" sz="1000" dirty="0" smtClean="0">
                <a:hlinkClick r:id="rId4"/>
              </a:rPr>
              <a:t>©Missionshaus Maria Sorg</a:t>
            </a:r>
            <a:endParaRPr lang="de-DE" sz="1000" dirty="0"/>
          </a:p>
        </p:txBody>
      </p:sp>
    </p:spTree>
    <p:extLst>
      <p:ext uri="{BB962C8B-B14F-4D97-AF65-F5344CB8AC3E}">
        <p14:creationId xmlns:p14="http://schemas.microsoft.com/office/powerpoint/2010/main" val="3508179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7"/>
          </p:nvPr>
        </p:nvSpPr>
        <p:spPr/>
        <p:txBody>
          <a:bodyPr/>
          <a:lstStyle/>
          <a:p>
            <a:pPr lvl="0"/>
            <a:r>
              <a:rPr lang="de-AT" b="1" i="1" dirty="0"/>
              <a:t>Einreichzeitraum:</a:t>
            </a:r>
            <a:r>
              <a:rPr lang="de-AT" i="1" dirty="0"/>
              <a:t> Das Hochladen der kreativen Werke unserer Schülerinnen und Schüler auf die Homepage </a:t>
            </a:r>
            <a:r>
              <a:rPr lang="de-AT" i="1" u="sng" dirty="0">
                <a:hlinkClick r:id="rId2"/>
              </a:rPr>
              <a:t>www.ledochowska.at</a:t>
            </a:r>
            <a:r>
              <a:rPr lang="de-AT" i="1" dirty="0"/>
              <a:t> ist vom </a:t>
            </a:r>
            <a:r>
              <a:rPr lang="de-AT" b="1" i="1" dirty="0"/>
              <a:t>17.02.2025 bis zum 09.05.2025</a:t>
            </a:r>
            <a:r>
              <a:rPr lang="de-AT" i="1" dirty="0"/>
              <a:t> möglich.</a:t>
            </a:r>
            <a:endParaRPr lang="de-DE" dirty="0"/>
          </a:p>
          <a:p>
            <a:pPr lvl="0"/>
            <a:r>
              <a:rPr lang="de-AT" b="1" i="1" dirty="0"/>
              <a:t>Abstimmung durch das Publikum auf der Homepage:</a:t>
            </a:r>
            <a:r>
              <a:rPr lang="de-AT" i="1" dirty="0"/>
              <a:t> </a:t>
            </a:r>
            <a:r>
              <a:rPr lang="de-AT" b="1" i="1" dirty="0"/>
              <a:t>12.05.2025 – 23.05.2025</a:t>
            </a:r>
            <a:endParaRPr lang="de-DE" dirty="0"/>
          </a:p>
          <a:p>
            <a:pPr lvl="0"/>
            <a:r>
              <a:rPr lang="de-AT" b="1" i="1" dirty="0"/>
              <a:t>Preisverleihung:</a:t>
            </a:r>
            <a:r>
              <a:rPr lang="de-AT" i="1" dirty="0"/>
              <a:t> </a:t>
            </a:r>
            <a:r>
              <a:rPr lang="de-AT" b="1" i="1" dirty="0"/>
              <a:t>03.06.2025</a:t>
            </a:r>
            <a:r>
              <a:rPr lang="de-AT" i="1" dirty="0"/>
              <a:t> in </a:t>
            </a:r>
            <a:r>
              <a:rPr lang="de-AT" i="1" u="sng" dirty="0" smtClean="0">
                <a:hlinkClick r:id="rId3"/>
              </a:rPr>
              <a:t>Maria Sorg</a:t>
            </a:r>
            <a:r>
              <a:rPr lang="de-AT" i="1" u="sng" dirty="0" smtClean="0"/>
              <a:t> </a:t>
            </a:r>
          </a:p>
        </p:txBody>
      </p:sp>
      <p:sp>
        <p:nvSpPr>
          <p:cNvPr id="4" name="Textplatzhalter 3"/>
          <p:cNvSpPr>
            <a:spLocks noGrp="1"/>
          </p:cNvSpPr>
          <p:nvPr>
            <p:ph type="body" sz="quarter" idx="18"/>
          </p:nvPr>
        </p:nvSpPr>
        <p:spPr>
          <a:xfrm>
            <a:off x="483082" y="1081453"/>
            <a:ext cx="4862825" cy="970192"/>
          </a:xfrm>
        </p:spPr>
        <p:txBody>
          <a:bodyPr/>
          <a:lstStyle/>
          <a:p>
            <a:r>
              <a:rPr lang="de-AT" sz="2000" b="1" i="1" dirty="0"/>
              <a:t>“Setzt euch mutig und entschlossen für Gerechtigkeit und die Würde aller Menschen ein.”</a:t>
            </a:r>
            <a:r>
              <a:rPr lang="de-AT" sz="2000" i="1" dirty="0"/>
              <a:t> </a:t>
            </a:r>
            <a:r>
              <a:rPr lang="de-AT" sz="2000" i="1" dirty="0" smtClean="0"/>
              <a:t> </a:t>
            </a:r>
            <a:r>
              <a:rPr lang="de-AT" sz="2000" dirty="0" smtClean="0"/>
              <a:t>		             </a:t>
            </a:r>
            <a:r>
              <a:rPr lang="de-AT" sz="1600" dirty="0" smtClean="0"/>
              <a:t>Maria Theresia Ledóchowska</a:t>
            </a:r>
            <a:endParaRPr lang="de-DE" sz="1800" dirty="0"/>
          </a:p>
        </p:txBody>
      </p:sp>
      <p:sp>
        <p:nvSpPr>
          <p:cNvPr id="7" name="Textfeld 6"/>
          <p:cNvSpPr txBox="1"/>
          <p:nvPr/>
        </p:nvSpPr>
        <p:spPr>
          <a:xfrm>
            <a:off x="6137994" y="2411685"/>
            <a:ext cx="4392488" cy="2893100"/>
          </a:xfrm>
          <a:prstGeom prst="rect">
            <a:avLst/>
          </a:prstGeom>
          <a:noFill/>
        </p:spPr>
        <p:txBody>
          <a:bodyPr wrap="square" rtlCol="0">
            <a:spAutoFit/>
          </a:bodyPr>
          <a:lstStyle/>
          <a:p>
            <a:r>
              <a:rPr lang="de-DE" sz="2000" b="1" dirty="0">
                <a:solidFill>
                  <a:schemeClr val="accent1"/>
                </a:solidFill>
                <a:latin typeface="Abhaya Libre SemiBold" panose="02000503000000000000" pitchFamily="2" charset="77"/>
                <a:cs typeface="Abhaya Libre SemiBold" panose="02000503000000000000" pitchFamily="2" charset="77"/>
              </a:rPr>
              <a:t>Teilnehmende Künstler:</a:t>
            </a:r>
          </a:p>
          <a:p>
            <a:endParaRPr lang="de-DE" dirty="0"/>
          </a:p>
          <a:p>
            <a:pPr marL="285750" indent="-285750">
              <a:buFont typeface="Arial" panose="020B0604020202020204" pitchFamily="34" charset="0"/>
              <a:buChar char="•"/>
            </a:pPr>
            <a:r>
              <a:rPr lang="de-DE" b="1" dirty="0" smtClean="0"/>
              <a:t>Kunst:</a:t>
            </a:r>
            <a:r>
              <a:rPr lang="de-DE" dirty="0" smtClean="0"/>
              <a:t> </a:t>
            </a:r>
            <a:r>
              <a:rPr lang="de-DE" dirty="0" smtClean="0">
                <a:hlinkClick r:id="rId4"/>
              </a:rPr>
              <a:t>Hartwig </a:t>
            </a:r>
            <a:r>
              <a:rPr lang="de-DE" dirty="0" err="1" smtClean="0">
                <a:hlinkClick r:id="rId4"/>
              </a:rPr>
              <a:t>Kaltner</a:t>
            </a:r>
            <a:endParaRPr lang="de-DE" dirty="0" smtClean="0"/>
          </a:p>
          <a:p>
            <a:endParaRPr lang="de-DE" dirty="0" smtClean="0"/>
          </a:p>
          <a:p>
            <a:pPr marL="285750" indent="-285750">
              <a:buFont typeface="Arial" panose="020B0604020202020204" pitchFamily="34" charset="0"/>
              <a:buChar char="•"/>
            </a:pPr>
            <a:r>
              <a:rPr lang="de-DE" b="1" dirty="0" smtClean="0"/>
              <a:t>Fotographie:</a:t>
            </a:r>
            <a:r>
              <a:rPr lang="de-DE" dirty="0" smtClean="0"/>
              <a:t> </a:t>
            </a:r>
            <a:r>
              <a:rPr lang="de-DE" dirty="0" smtClean="0">
                <a:hlinkClick r:id="rId5"/>
              </a:rPr>
              <a:t>Kurt Kaindl</a:t>
            </a:r>
            <a:endParaRPr lang="de-DE" dirty="0" smtClean="0"/>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b="1" dirty="0" smtClean="0"/>
              <a:t>Literatur: </a:t>
            </a:r>
            <a:r>
              <a:rPr lang="de-DE" dirty="0" smtClean="0">
                <a:hlinkClick r:id="rId6" action="ppaction://hlinkfile"/>
              </a:rPr>
              <a:t>Silvia </a:t>
            </a:r>
            <a:r>
              <a:rPr lang="de-DE" dirty="0" err="1" smtClean="0">
                <a:hlinkClick r:id="rId6" action="ppaction://hlinkfile"/>
              </a:rPr>
              <a:t>Bengesser</a:t>
            </a:r>
            <a:endParaRPr lang="de-DE" dirty="0" smtClean="0"/>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b="1" dirty="0" smtClean="0"/>
              <a:t>Musik:</a:t>
            </a:r>
            <a:r>
              <a:rPr lang="de-DE" dirty="0" smtClean="0"/>
              <a:t> Künstler angefragt</a:t>
            </a:r>
          </a:p>
          <a:p>
            <a:pPr marL="285750" indent="-285750">
              <a:buFont typeface="Arial" panose="020B0604020202020204" pitchFamily="34" charset="0"/>
              <a:buChar char="•"/>
            </a:pPr>
            <a:endParaRPr lang="de-DE" dirty="0"/>
          </a:p>
        </p:txBody>
      </p:sp>
    </p:spTree>
    <p:extLst>
      <p:ext uri="{BB962C8B-B14F-4D97-AF65-F5344CB8AC3E}">
        <p14:creationId xmlns:p14="http://schemas.microsoft.com/office/powerpoint/2010/main" val="4236535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8"/>
          </p:nvPr>
        </p:nvSpPr>
        <p:spPr>
          <a:xfrm>
            <a:off x="2769721" y="1907629"/>
            <a:ext cx="5259959" cy="3095261"/>
          </a:xfrm>
        </p:spPr>
        <p:txBody>
          <a:bodyPr>
            <a:normAutofit/>
          </a:bodyPr>
          <a:lstStyle/>
          <a:p>
            <a:endParaRPr lang="de-DE" sz="3200" dirty="0"/>
          </a:p>
          <a:p>
            <a:r>
              <a:rPr lang="de-DE" sz="2800" dirty="0">
                <a:solidFill>
                  <a:srgbClr val="C00000"/>
                </a:solidFill>
              </a:rPr>
              <a:t>„Mein Prinzip ist es Gutes zu tun, wo man es nur kann</a:t>
            </a:r>
            <a:r>
              <a:rPr lang="de-DE" sz="2800" dirty="0" smtClean="0">
                <a:solidFill>
                  <a:srgbClr val="C00000"/>
                </a:solidFill>
              </a:rPr>
              <a:t>!“ </a:t>
            </a:r>
          </a:p>
          <a:p>
            <a:r>
              <a:rPr lang="de-DE" sz="2800" dirty="0" smtClean="0"/>
              <a:t>Maria Theresia </a:t>
            </a:r>
            <a:r>
              <a:rPr lang="de-DE" sz="2800" dirty="0" err="1" smtClean="0"/>
              <a:t>Ledóchowska</a:t>
            </a:r>
            <a:endParaRPr lang="de-DE" sz="2800" dirty="0"/>
          </a:p>
        </p:txBody>
      </p:sp>
      <p:sp>
        <p:nvSpPr>
          <p:cNvPr id="2" name="Textplatzhalter 1"/>
          <p:cNvSpPr>
            <a:spLocks noGrp="1"/>
          </p:cNvSpPr>
          <p:nvPr>
            <p:ph type="body" sz="quarter" idx="19"/>
          </p:nvPr>
        </p:nvSpPr>
        <p:spPr>
          <a:xfrm>
            <a:off x="1529482" y="5147989"/>
            <a:ext cx="8280920" cy="1944216"/>
          </a:xfrm>
        </p:spPr>
        <p:txBody>
          <a:bodyPr>
            <a:normAutofit/>
          </a:bodyPr>
          <a:lstStyle/>
          <a:p>
            <a:pPr marL="0" indent="0" algn="r">
              <a:buNone/>
            </a:pPr>
            <a:r>
              <a:rPr lang="de-DE" sz="1100" b="1" dirty="0" smtClean="0">
                <a:solidFill>
                  <a:schemeClr val="accent1"/>
                </a:solidFill>
              </a:rPr>
              <a:t>Kontakt für Rückfragen zum </a:t>
            </a:r>
            <a:r>
              <a:rPr lang="de-DE" sz="1100" b="1" dirty="0" err="1" smtClean="0">
                <a:solidFill>
                  <a:schemeClr val="accent1"/>
                </a:solidFill>
              </a:rPr>
              <a:t>Ledochowska</a:t>
            </a:r>
            <a:r>
              <a:rPr lang="de-DE" sz="1100" b="1" dirty="0" smtClean="0">
                <a:solidFill>
                  <a:schemeClr val="accent1"/>
                </a:solidFill>
              </a:rPr>
              <a:t> Schul-Award</a:t>
            </a:r>
          </a:p>
          <a:p>
            <a:pPr marL="0" indent="0" algn="r">
              <a:spcBef>
                <a:spcPts val="0"/>
              </a:spcBef>
              <a:buNone/>
            </a:pPr>
            <a:r>
              <a:rPr lang="de-DE" sz="1100" dirty="0" smtClean="0"/>
              <a:t>Erzdiözese Salzburg</a:t>
            </a:r>
          </a:p>
          <a:p>
            <a:pPr marL="0" indent="0" algn="r">
              <a:spcBef>
                <a:spcPts val="0"/>
              </a:spcBef>
              <a:buNone/>
            </a:pPr>
            <a:r>
              <a:rPr lang="de-DE" sz="1100" dirty="0" smtClean="0"/>
              <a:t>Amt für Schule und Bildung</a:t>
            </a:r>
          </a:p>
          <a:p>
            <a:pPr marL="0" indent="0" algn="r">
              <a:spcBef>
                <a:spcPts val="0"/>
              </a:spcBef>
              <a:buNone/>
            </a:pPr>
            <a:r>
              <a:rPr lang="de-DE" sz="1100" dirty="0" smtClean="0">
                <a:hlinkClick r:id="rId2"/>
              </a:rPr>
              <a:t>barbaraelise.gimmelsberger@eds.at</a:t>
            </a:r>
            <a:endParaRPr lang="de-DE" sz="1100" dirty="0" smtClean="0"/>
          </a:p>
          <a:p>
            <a:pPr marL="0" indent="0" algn="r">
              <a:spcBef>
                <a:spcPts val="0"/>
              </a:spcBef>
              <a:buNone/>
            </a:pPr>
            <a:r>
              <a:rPr lang="de-DE" sz="1100" dirty="0"/>
              <a:t>T 0662 </a:t>
            </a:r>
            <a:r>
              <a:rPr lang="de-DE" sz="1100" dirty="0" smtClean="0"/>
              <a:t>8047-4024</a:t>
            </a:r>
          </a:p>
          <a:p>
            <a:pPr marL="0" indent="0" algn="r">
              <a:spcBef>
                <a:spcPts val="0"/>
              </a:spcBef>
              <a:buNone/>
            </a:pPr>
            <a:r>
              <a:rPr lang="de-DE" sz="1100" dirty="0" smtClean="0">
                <a:hlinkClick r:id="rId3"/>
              </a:rPr>
              <a:t>christa.rohrer-fuchsberger@eds.at</a:t>
            </a:r>
            <a:endParaRPr lang="de-DE" sz="1100" dirty="0" smtClean="0"/>
          </a:p>
          <a:p>
            <a:pPr marL="0" indent="0" algn="r">
              <a:spcBef>
                <a:spcPts val="0"/>
              </a:spcBef>
              <a:buNone/>
            </a:pPr>
            <a:r>
              <a:rPr lang="de-DE" sz="1100" dirty="0" smtClean="0"/>
              <a:t>T 0662 8047-4025</a:t>
            </a:r>
          </a:p>
        </p:txBody>
      </p:sp>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3087" y="3837702"/>
            <a:ext cx="1297315" cy="1318758"/>
          </a:xfrm>
          <a:prstGeom prst="rect">
            <a:avLst/>
          </a:prstGeom>
        </p:spPr>
      </p:pic>
    </p:spTree>
    <p:extLst>
      <p:ext uri="{BB962C8B-B14F-4D97-AF65-F5344CB8AC3E}">
        <p14:creationId xmlns:p14="http://schemas.microsoft.com/office/powerpoint/2010/main" val="8808381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a:themeElements>
    <a:clrScheme name="edz präsentation">
      <a:dk1>
        <a:srgbClr val="161616"/>
      </a:dk1>
      <a:lt1>
        <a:srgbClr val="FFFFFF"/>
      </a:lt1>
      <a:dk2>
        <a:srgbClr val="6C6C6C"/>
      </a:dk2>
      <a:lt2>
        <a:srgbClr val="F2F2F2"/>
      </a:lt2>
      <a:accent1>
        <a:srgbClr val="B39843"/>
      </a:accent1>
      <a:accent2>
        <a:srgbClr val="897B4D"/>
      </a:accent2>
      <a:accent3>
        <a:srgbClr val="E1D3AA"/>
      </a:accent3>
      <a:accent4>
        <a:srgbClr val="C6BFAA"/>
      </a:accent4>
      <a:accent5>
        <a:srgbClr val="EEE6CC"/>
      </a:accent5>
      <a:accent6>
        <a:srgbClr val="DDD9CB"/>
      </a:accent6>
      <a:hlink>
        <a:srgbClr val="303030"/>
      </a:hlink>
      <a:folHlink>
        <a:srgbClr val="8E40C8"/>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6411248_Architecture pitch deck_AAS_v3" id="{D6ADE7BA-2AE6-4C0F-A253-97D96F39DF4F}" vid="{B3EF9804-4F7A-49D6-8F08-674E893D96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1b85378-0adf-4f12-a27b-21040727586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30AC231C080E7246BBEAA5737BCBF6F5" ma:contentTypeVersion="9" ma:contentTypeDescription="Ein neues Dokument erstellen." ma:contentTypeScope="" ma:versionID="e80456865e6a52e2707997e94122045e">
  <xsd:schema xmlns:xsd="http://www.w3.org/2001/XMLSchema" xmlns:xs="http://www.w3.org/2001/XMLSchema" xmlns:p="http://schemas.microsoft.com/office/2006/metadata/properties" xmlns:ns3="e1b85378-0adf-4f12-a27b-210407275867" xmlns:ns4="04af7d63-61c3-49c9-9881-0eb50cd4c11d" targetNamespace="http://schemas.microsoft.com/office/2006/metadata/properties" ma:root="true" ma:fieldsID="401c66389df754e8ae3cc4cc4f10d3e1" ns3:_="" ns4:_="">
    <xsd:import namespace="e1b85378-0adf-4f12-a27b-210407275867"/>
    <xsd:import namespace="04af7d63-61c3-49c9-9881-0eb50cd4c11d"/>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Auto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b85378-0adf-4f12-a27b-210407275867"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af7d63-61c3-49c9-9881-0eb50cd4c11d" elementFormDefault="qualified">
    <xsd:import namespace="http://schemas.microsoft.com/office/2006/documentManagement/types"/>
    <xsd:import namespace="http://schemas.microsoft.com/office/infopath/2007/PartnerControls"/>
    <xsd:element name="SharedWithUsers" ma:index="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Freigegeben für - Details" ma:internalName="SharedWithDetails" ma:readOnly="true">
      <xsd:simpleType>
        <xsd:restriction base="dms:Note">
          <xsd:maxLength value="255"/>
        </xsd:restriction>
      </xsd:simpleType>
    </xsd:element>
    <xsd:element name="SharingHintHash" ma:index="11" nillable="true" ma:displayName="Freigabehinweis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687A62-7187-4F21-B4CA-BF435385BA39}">
  <ds:schemaRefs>
    <ds:schemaRef ds:uri="http://purl.org/dc/terms/"/>
    <ds:schemaRef ds:uri="http://schemas.openxmlformats.org/package/2006/metadata/core-properties"/>
    <ds:schemaRef ds:uri="04af7d63-61c3-49c9-9881-0eb50cd4c11d"/>
    <ds:schemaRef ds:uri="http://schemas.microsoft.com/office/2006/documentManagement/types"/>
    <ds:schemaRef ds:uri="http://schemas.microsoft.com/office/infopath/2007/PartnerControls"/>
    <ds:schemaRef ds:uri="http://purl.org/dc/elements/1.1/"/>
    <ds:schemaRef ds:uri="http://schemas.microsoft.com/office/2006/metadata/properties"/>
    <ds:schemaRef ds:uri="e1b85378-0adf-4f12-a27b-210407275867"/>
    <ds:schemaRef ds:uri="http://www.w3.org/XML/1998/namespace"/>
    <ds:schemaRef ds:uri="http://purl.org/dc/dcmitype/"/>
  </ds:schemaRefs>
</ds:datastoreItem>
</file>

<file path=customXml/itemProps2.xml><?xml version="1.0" encoding="utf-8"?>
<ds:datastoreItem xmlns:ds="http://schemas.openxmlformats.org/officeDocument/2006/customXml" ds:itemID="{76BE28D8-AE14-43DF-82F0-5C12865666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b85378-0adf-4f12-a27b-210407275867"/>
    <ds:schemaRef ds:uri="04af7d63-61c3-49c9-9881-0eb50cd4c1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E218DD-0FEB-4634-80BC-C17E97F7391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1268</Words>
  <Application>Microsoft Office PowerPoint</Application>
  <PresentationFormat>Benutzerdefiniert</PresentationFormat>
  <Paragraphs>139</Paragraphs>
  <Slides>11</Slides>
  <Notes>1</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11</vt:i4>
      </vt:variant>
    </vt:vector>
  </HeadingPairs>
  <TitlesOfParts>
    <vt:vector size="22" baseType="lpstr">
      <vt:lpstr>Abhaya Libre</vt:lpstr>
      <vt:lpstr>Abhaya Libre Medium</vt:lpstr>
      <vt:lpstr>Abhaya Libre SemiBold</vt:lpstr>
      <vt:lpstr>Arial</vt:lpstr>
      <vt:lpstr>Calibri</vt:lpstr>
      <vt:lpstr>Candara Light</vt:lpstr>
      <vt:lpstr>Segoe UI</vt:lpstr>
      <vt:lpstr>Source Sans Pro</vt:lpstr>
      <vt:lpstr>Times New Roman</vt:lpstr>
      <vt:lpstr>Wingdings</vt:lpstr>
      <vt:lpstr>Office</vt:lpstr>
      <vt:lpstr>PowerPoint-Präsentation</vt:lpstr>
      <vt:lpstr>Herzliche Einladung  zur Teilnahme und Begleitung der Jugendlichen beim   M.T. Ledochowska-Schulaward 2024/25</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Religiöse Übungen und Rituale in der Fastenzeit</dc:title>
  <dc:creator/>
  <cp:lastModifiedBy/>
  <cp:revision>481</cp:revision>
  <dcterms:created xsi:type="dcterms:W3CDTF">2019-05-29T06:18:36Z</dcterms:created>
  <dcterms:modified xsi:type="dcterms:W3CDTF">2024-11-19T12:33:10Z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0x01010030AC231C080E7246BBEAA5737BCBF6F5</vt:lpwstr>
  </property>
</Properties>
</file>